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8483600" cy="12001500"/>
  <p:notesSz cx="6858000" cy="9144000"/>
  <p:embeddedFontLst>
    <p:embeddedFont>
      <p:font typeface="Pretendard Regular" panose="020B0600000101010101" charset="-127"/>
      <p:regular r:id="rId7"/>
    </p:embeddedFont>
    <p:embeddedFont>
      <p:font typeface="맑은 고딕" panose="020B0503020000020004" pitchFamily="50" charset="-127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2610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-279400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제목</a:t>
            </a:r>
            <a:r>
              <a:rPr lang="en-US" sz="17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입력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61200" y="7112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현장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(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선택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)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6261100" y="1244600"/>
            <a:ext cx="17907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제작자</a:t>
            </a:r>
            <a:r>
              <a:rPr lang="en-US" sz="17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입력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318A88D-7FD9-4150-AD3B-EF4CE2308F04}"/>
              </a:ext>
            </a:extLst>
          </p:cNvPr>
          <p:cNvCxnSpPr>
            <a:stCxn id="3" idx="2"/>
          </p:cNvCxnSpPr>
          <p:nvPr/>
        </p:nvCxnSpPr>
        <p:spPr>
          <a:xfrm flipV="1">
            <a:off x="4235450" y="1968500"/>
            <a:ext cx="6350" cy="957580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9362944-040E-4241-94E3-E223A903FDEB}"/>
              </a:ext>
            </a:extLst>
          </p:cNvPr>
          <p:cNvSpPr txBox="1"/>
          <p:nvPr/>
        </p:nvSpPr>
        <p:spPr>
          <a:xfrm>
            <a:off x="711200" y="2172385"/>
            <a:ext cx="3232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글상자를 이용하여 내용을 삽입하세요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893F4C-9281-4813-9B01-28C555516629}"/>
              </a:ext>
            </a:extLst>
          </p:cNvPr>
          <p:cNvSpPr txBox="1"/>
          <p:nvPr/>
        </p:nvSpPr>
        <p:spPr>
          <a:xfrm>
            <a:off x="4257514" y="8384053"/>
            <a:ext cx="3616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가운데 선을 이용하여 다단을 할 수도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-279400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제목</a:t>
            </a:r>
            <a:r>
              <a:rPr lang="en-US" sz="17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입력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61200" y="7112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현장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(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선택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)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6261100" y="1244600"/>
            <a:ext cx="17907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제작자</a:t>
            </a:r>
            <a:r>
              <a:rPr lang="en-US" sz="17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입력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-279400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제목</a:t>
            </a:r>
            <a:r>
              <a:rPr lang="en-US" sz="17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입력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61200" y="7112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현장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(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선택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)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6261100" y="1244600"/>
            <a:ext cx="17907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제작자</a:t>
            </a:r>
            <a:r>
              <a:rPr lang="en-US" sz="17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입력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-279400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제목</a:t>
            </a:r>
            <a:r>
              <a:rPr lang="en-US" sz="17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입력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61200" y="7112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현장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(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선택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)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6261100" y="1244600"/>
            <a:ext cx="17907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제작자</a:t>
            </a:r>
            <a:r>
              <a:rPr lang="en-US" sz="17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입력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-279400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제목</a:t>
            </a:r>
            <a:r>
              <a:rPr lang="en-US" sz="17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입력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61200" y="7112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현장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(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선택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)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6261100" y="1244600"/>
            <a:ext cx="17907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제작자</a:t>
            </a:r>
            <a:r>
              <a:rPr lang="en-US" sz="17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700" b="1" i="0" u="none" strike="noStrike" dirty="0">
                <a:solidFill>
                  <a:srgbClr val="000000"/>
                </a:solidFill>
                <a:ea typeface="Pretendard Regular"/>
              </a:rPr>
              <a:t>입력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73</Words>
  <Application>Microsoft Office PowerPoint</Application>
  <PresentationFormat>사용자 지정</PresentationFormat>
  <Paragraphs>17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Calibri</vt:lpstr>
      <vt:lpstr>Arial</vt:lpstr>
      <vt:lpstr>맑은 고딕</vt:lpstr>
      <vt:lpstr>Pretendard Regular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User</cp:lastModifiedBy>
  <cp:revision>4</cp:revision>
  <dcterms:created xsi:type="dcterms:W3CDTF">2006-08-16T00:00:00Z</dcterms:created>
  <dcterms:modified xsi:type="dcterms:W3CDTF">2024-07-23T00:09:59Z</dcterms:modified>
</cp:coreProperties>
</file>