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8"/>
  </p:notesMasterIdLst>
  <p:sldIdLst>
    <p:sldId id="335" r:id="rId5"/>
    <p:sldId id="288" r:id="rId6"/>
    <p:sldId id="289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298" r:id="rId16"/>
    <p:sldId id="299" r:id="rId17"/>
    <p:sldId id="300" r:id="rId18"/>
    <p:sldId id="301" r:id="rId19"/>
    <p:sldId id="256" r:id="rId20"/>
    <p:sldId id="264" r:id="rId21"/>
    <p:sldId id="271" r:id="rId22"/>
    <p:sldId id="257" r:id="rId23"/>
    <p:sldId id="272" r:id="rId24"/>
    <p:sldId id="262" r:id="rId25"/>
    <p:sldId id="287" r:id="rId26"/>
    <p:sldId id="265" r:id="rId27"/>
    <p:sldId id="273" r:id="rId28"/>
    <p:sldId id="266" r:id="rId29"/>
    <p:sldId id="267" r:id="rId30"/>
    <p:sldId id="274" r:id="rId31"/>
    <p:sldId id="275" r:id="rId32"/>
    <p:sldId id="269" r:id="rId33"/>
    <p:sldId id="268" r:id="rId34"/>
    <p:sldId id="276" r:id="rId35"/>
    <p:sldId id="277" r:id="rId36"/>
    <p:sldId id="332" r:id="rId37"/>
    <p:sldId id="278" r:id="rId38"/>
    <p:sldId id="279" r:id="rId39"/>
    <p:sldId id="280" r:id="rId40"/>
    <p:sldId id="281" r:id="rId41"/>
    <p:sldId id="282" r:id="rId42"/>
    <p:sldId id="283" r:id="rId43"/>
    <p:sldId id="284" r:id="rId44"/>
    <p:sldId id="285" r:id="rId45"/>
    <p:sldId id="302" r:id="rId46"/>
    <p:sldId id="303" r:id="rId47"/>
    <p:sldId id="320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1" r:id="rId65"/>
    <p:sldId id="322" r:id="rId66"/>
    <p:sldId id="323" r:id="rId67"/>
    <p:sldId id="324" r:id="rId68"/>
    <p:sldId id="331" r:id="rId69"/>
    <p:sldId id="325" r:id="rId70"/>
    <p:sldId id="326" r:id="rId71"/>
    <p:sldId id="327" r:id="rId72"/>
    <p:sldId id="328" r:id="rId73"/>
    <p:sldId id="329" r:id="rId74"/>
    <p:sldId id="330" r:id="rId75"/>
    <p:sldId id="333" r:id="rId76"/>
    <p:sldId id="334" r:id="rId7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99"/>
    <a:srgbClr val="00CC66"/>
    <a:srgbClr val="AAD282"/>
    <a:srgbClr val="F4F4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52" autoAdjust="0"/>
    <p:restoredTop sz="76065" autoAdjust="0"/>
  </p:normalViewPr>
  <p:slideViewPr>
    <p:cSldViewPr snapToGrid="0">
      <p:cViewPr varScale="1">
        <p:scale>
          <a:sx n="88" d="100"/>
          <a:sy n="88" d="100"/>
        </p:scale>
        <p:origin x="67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presProps" Target="pres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tableStyles" Target="tableStyle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notesMaster" Target="notesMasters/notesMaster1.xml"/><Relationship Id="rId8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김 나영" userId="a5d63a48-59e1-4399-86da-210ba47540cd" providerId="ADAL" clId="{4510EBB7-751A-412A-947B-44413DE5D1EE}"/>
    <pc:docChg chg="undo custSel addSld delSld modSld sldOrd modMainMaster">
      <pc:chgData name="김 나영" userId="a5d63a48-59e1-4399-86da-210ba47540cd" providerId="ADAL" clId="{4510EBB7-751A-412A-947B-44413DE5D1EE}" dt="2023-12-26T08:21:56.367" v="998" actId="680"/>
      <pc:docMkLst>
        <pc:docMk/>
      </pc:docMkLst>
      <pc:sldChg chg="addSp delSp modSp">
        <pc:chgData name="김 나영" userId="a5d63a48-59e1-4399-86da-210ba47540cd" providerId="ADAL" clId="{4510EBB7-751A-412A-947B-44413DE5D1EE}" dt="2023-12-26T06:34:03.603" v="583" actId="20577"/>
        <pc:sldMkLst>
          <pc:docMk/>
          <pc:sldMk cId="1821316067" sldId="256"/>
        </pc:sldMkLst>
        <pc:spChg chg="del">
          <ac:chgData name="김 나영" userId="a5d63a48-59e1-4399-86da-210ba47540cd" providerId="ADAL" clId="{4510EBB7-751A-412A-947B-44413DE5D1EE}" dt="2023-12-26T06:29:51.578" v="216"/>
          <ac:spMkLst>
            <pc:docMk/>
            <pc:sldMk cId="1821316067" sldId="256"/>
            <ac:spMk id="2" creationId="{ACAB2BCF-AFFC-41AA-89EA-8B0E407F58E3}"/>
          </ac:spMkLst>
        </pc:spChg>
        <pc:spChg chg="del">
          <ac:chgData name="김 나영" userId="a5d63a48-59e1-4399-86da-210ba47540cd" providerId="ADAL" clId="{4510EBB7-751A-412A-947B-44413DE5D1EE}" dt="2023-12-26T06:29:51.578" v="216"/>
          <ac:spMkLst>
            <pc:docMk/>
            <pc:sldMk cId="1821316067" sldId="256"/>
            <ac:spMk id="3" creationId="{2176C54F-F5D2-4FC8-9898-FE5D8AFE7DDB}"/>
          </ac:spMkLst>
        </pc:spChg>
        <pc:spChg chg="add mod">
          <ac:chgData name="김 나영" userId="a5d63a48-59e1-4399-86da-210ba47540cd" providerId="ADAL" clId="{4510EBB7-751A-412A-947B-44413DE5D1EE}" dt="2023-12-26T06:29:51.578" v="216"/>
          <ac:spMkLst>
            <pc:docMk/>
            <pc:sldMk cId="1821316067" sldId="256"/>
            <ac:spMk id="4" creationId="{E245E4D3-8BCC-4215-AC5B-2CB9E8084556}"/>
          </ac:spMkLst>
        </pc:spChg>
        <pc:spChg chg="add mod">
          <ac:chgData name="김 나영" userId="a5d63a48-59e1-4399-86da-210ba47540cd" providerId="ADAL" clId="{4510EBB7-751A-412A-947B-44413DE5D1EE}" dt="2023-12-26T06:34:03.603" v="583" actId="20577"/>
          <ac:spMkLst>
            <pc:docMk/>
            <pc:sldMk cId="1821316067" sldId="256"/>
            <ac:spMk id="5" creationId="{E8160C80-407B-4408-98CF-C26262438F09}"/>
          </ac:spMkLst>
        </pc:spChg>
        <pc:spChg chg="add del mod">
          <ac:chgData name="김 나영" userId="a5d63a48-59e1-4399-86da-210ba47540cd" providerId="ADAL" clId="{4510EBB7-751A-412A-947B-44413DE5D1EE}" dt="2023-12-26T06:30:48.518" v="354" actId="478"/>
          <ac:spMkLst>
            <pc:docMk/>
            <pc:sldMk cId="1821316067" sldId="256"/>
            <ac:spMk id="6" creationId="{B1A8FB7D-F99B-4719-948E-F35896FAA0A4}"/>
          </ac:spMkLst>
        </pc:spChg>
        <pc:spChg chg="add mod">
          <ac:chgData name="김 나영" userId="a5d63a48-59e1-4399-86da-210ba47540cd" providerId="ADAL" clId="{4510EBB7-751A-412A-947B-44413DE5D1EE}" dt="2023-12-26T06:30:51.026" v="355" actId="208"/>
          <ac:spMkLst>
            <pc:docMk/>
            <pc:sldMk cId="1821316067" sldId="256"/>
            <ac:spMk id="7" creationId="{04F8A21D-1C5C-42CE-8D7A-79EF507D6366}"/>
          </ac:spMkLst>
        </pc:spChg>
      </pc:sldChg>
      <pc:sldChg chg="addSp delSp modSp new">
        <pc:chgData name="김 나영" userId="a5d63a48-59e1-4399-86da-210ba47540cd" providerId="ADAL" clId="{4510EBB7-751A-412A-947B-44413DE5D1EE}" dt="2023-12-26T06:32:59.794" v="571" actId="6549"/>
        <pc:sldMkLst>
          <pc:docMk/>
          <pc:sldMk cId="1544719453" sldId="257"/>
        </pc:sldMkLst>
        <pc:spChg chg="del">
          <ac:chgData name="김 나영" userId="a5d63a48-59e1-4399-86da-210ba47540cd" providerId="ADAL" clId="{4510EBB7-751A-412A-947B-44413DE5D1EE}" dt="2023-12-26T06:30:53.688" v="356"/>
          <ac:spMkLst>
            <pc:docMk/>
            <pc:sldMk cId="1544719453" sldId="257"/>
            <ac:spMk id="2" creationId="{B7473830-EC28-4CF9-83F3-8A3DF0221389}"/>
          </ac:spMkLst>
        </pc:spChg>
        <pc:spChg chg="add del mod">
          <ac:chgData name="김 나영" userId="a5d63a48-59e1-4399-86da-210ba47540cd" providerId="ADAL" clId="{4510EBB7-751A-412A-947B-44413DE5D1EE}" dt="2023-12-26T06:30:55.771" v="357"/>
          <ac:spMkLst>
            <pc:docMk/>
            <pc:sldMk cId="1544719453" sldId="257"/>
            <ac:spMk id="3" creationId="{6F32D2CB-71BD-4238-90ED-22345D2A48B8}"/>
          </ac:spMkLst>
        </pc:spChg>
        <pc:spChg chg="add mod">
          <ac:chgData name="김 나영" userId="a5d63a48-59e1-4399-86da-210ba47540cd" providerId="ADAL" clId="{4510EBB7-751A-412A-947B-44413DE5D1EE}" dt="2023-12-26T06:30:55.808" v="358" actId="27636"/>
          <ac:spMkLst>
            <pc:docMk/>
            <pc:sldMk cId="1544719453" sldId="257"/>
            <ac:spMk id="4" creationId="{24E451DF-1307-4B90-8E1D-092354D8C470}"/>
          </ac:spMkLst>
        </pc:spChg>
        <pc:spChg chg="add mod">
          <ac:chgData name="김 나영" userId="a5d63a48-59e1-4399-86da-210ba47540cd" providerId="ADAL" clId="{4510EBB7-751A-412A-947B-44413DE5D1EE}" dt="2023-12-26T06:30:55.771" v="357"/>
          <ac:spMkLst>
            <pc:docMk/>
            <pc:sldMk cId="1544719453" sldId="257"/>
            <ac:spMk id="5" creationId="{27B49FF3-9051-4C66-964F-5CE2BF2543F3}"/>
          </ac:spMkLst>
        </pc:spChg>
        <pc:spChg chg="add mod">
          <ac:chgData name="김 나영" userId="a5d63a48-59e1-4399-86da-210ba47540cd" providerId="ADAL" clId="{4510EBB7-751A-412A-947B-44413DE5D1EE}" dt="2023-12-26T06:30:55.771" v="357"/>
          <ac:spMkLst>
            <pc:docMk/>
            <pc:sldMk cId="1544719453" sldId="257"/>
            <ac:spMk id="6" creationId="{97169EE4-80EB-4DF5-A65E-102E9E4B2152}"/>
          </ac:spMkLst>
        </pc:spChg>
        <pc:spChg chg="add mod">
          <ac:chgData name="김 나영" userId="a5d63a48-59e1-4399-86da-210ba47540cd" providerId="ADAL" clId="{4510EBB7-751A-412A-947B-44413DE5D1EE}" dt="2023-12-26T06:31:57.424" v="497" actId="20577"/>
          <ac:spMkLst>
            <pc:docMk/>
            <pc:sldMk cId="1544719453" sldId="257"/>
            <ac:spMk id="7" creationId="{614157C2-6C01-45F8-B9D1-6C1B2E484F27}"/>
          </ac:spMkLst>
        </pc:spChg>
        <pc:spChg chg="add mod">
          <ac:chgData name="김 나영" userId="a5d63a48-59e1-4399-86da-210ba47540cd" providerId="ADAL" clId="{4510EBB7-751A-412A-947B-44413DE5D1EE}" dt="2023-12-26T06:32:00.112" v="500" actId="20577"/>
          <ac:spMkLst>
            <pc:docMk/>
            <pc:sldMk cId="1544719453" sldId="257"/>
            <ac:spMk id="8" creationId="{B1F95F64-6B44-4B01-B317-5944DA6EA91D}"/>
          </ac:spMkLst>
        </pc:spChg>
        <pc:spChg chg="add mod">
          <ac:chgData name="김 나영" userId="a5d63a48-59e1-4399-86da-210ba47540cd" providerId="ADAL" clId="{4510EBB7-751A-412A-947B-44413DE5D1EE}" dt="2023-12-26T06:32:59.794" v="571" actId="6549"/>
          <ac:spMkLst>
            <pc:docMk/>
            <pc:sldMk cId="1544719453" sldId="257"/>
            <ac:spMk id="9" creationId="{DC9D781F-DE01-4223-8E3F-7C9B909069BF}"/>
          </ac:spMkLst>
        </pc:spChg>
      </pc:sldChg>
      <pc:sldChg chg="addSp delSp modSp new">
        <pc:chgData name="김 나영" userId="a5d63a48-59e1-4399-86da-210ba47540cd" providerId="ADAL" clId="{4510EBB7-751A-412A-947B-44413DE5D1EE}" dt="2023-12-26T06:35:39.489" v="699" actId="20577"/>
        <pc:sldMkLst>
          <pc:docMk/>
          <pc:sldMk cId="2368037743" sldId="258"/>
        </pc:sldMkLst>
        <pc:spChg chg="del">
          <ac:chgData name="김 나영" userId="a5d63a48-59e1-4399-86da-210ba47540cd" providerId="ADAL" clId="{4510EBB7-751A-412A-947B-44413DE5D1EE}" dt="2023-12-26T06:33:05.089" v="573"/>
          <ac:spMkLst>
            <pc:docMk/>
            <pc:sldMk cId="2368037743" sldId="258"/>
            <ac:spMk id="2" creationId="{F7D60A4B-088C-4415-9036-877DEC7DA1CA}"/>
          </ac:spMkLst>
        </pc:spChg>
        <pc:spChg chg="del">
          <ac:chgData name="김 나영" userId="a5d63a48-59e1-4399-86da-210ba47540cd" providerId="ADAL" clId="{4510EBB7-751A-412A-947B-44413DE5D1EE}" dt="2023-12-26T06:33:05.089" v="573"/>
          <ac:spMkLst>
            <pc:docMk/>
            <pc:sldMk cId="2368037743" sldId="258"/>
            <ac:spMk id="3" creationId="{DD4548BD-87DC-42BD-848A-DD8F4EE627BB}"/>
          </ac:spMkLst>
        </pc:spChg>
        <pc:spChg chg="del">
          <ac:chgData name="김 나영" userId="a5d63a48-59e1-4399-86da-210ba47540cd" providerId="ADAL" clId="{4510EBB7-751A-412A-947B-44413DE5D1EE}" dt="2023-12-26T06:33:05.089" v="573"/>
          <ac:spMkLst>
            <pc:docMk/>
            <pc:sldMk cId="2368037743" sldId="258"/>
            <ac:spMk id="4" creationId="{7680FD0C-275B-441D-B9C2-922A54DDE455}"/>
          </ac:spMkLst>
        </pc:spChg>
        <pc:spChg chg="add mod">
          <ac:chgData name="김 나영" userId="a5d63a48-59e1-4399-86da-210ba47540cd" providerId="ADAL" clId="{4510EBB7-751A-412A-947B-44413DE5D1EE}" dt="2023-12-26T06:33:05.146" v="574" actId="27636"/>
          <ac:spMkLst>
            <pc:docMk/>
            <pc:sldMk cId="2368037743" sldId="258"/>
            <ac:spMk id="5" creationId="{CBF99F15-CD14-4418-A0DE-6F45CFDD8306}"/>
          </ac:spMkLst>
        </pc:spChg>
        <pc:spChg chg="add mod">
          <ac:chgData name="김 나영" userId="a5d63a48-59e1-4399-86da-210ba47540cd" providerId="ADAL" clId="{4510EBB7-751A-412A-947B-44413DE5D1EE}" dt="2023-12-26T06:33:05.089" v="573"/>
          <ac:spMkLst>
            <pc:docMk/>
            <pc:sldMk cId="2368037743" sldId="258"/>
            <ac:spMk id="6" creationId="{7187347B-2D77-4BA8-84CF-4AFCA882C1CC}"/>
          </ac:spMkLst>
        </pc:spChg>
        <pc:spChg chg="add mod">
          <ac:chgData name="김 나영" userId="a5d63a48-59e1-4399-86da-210ba47540cd" providerId="ADAL" clId="{4510EBB7-751A-412A-947B-44413DE5D1EE}" dt="2023-12-26T06:33:05.089" v="573"/>
          <ac:spMkLst>
            <pc:docMk/>
            <pc:sldMk cId="2368037743" sldId="258"/>
            <ac:spMk id="7" creationId="{6A7B5BE8-629A-44F3-BE80-2F781CA79CEA}"/>
          </ac:spMkLst>
        </pc:spChg>
        <pc:spChg chg="add mod">
          <ac:chgData name="김 나영" userId="a5d63a48-59e1-4399-86da-210ba47540cd" providerId="ADAL" clId="{4510EBB7-751A-412A-947B-44413DE5D1EE}" dt="2023-12-26T06:33:05.089" v="573"/>
          <ac:spMkLst>
            <pc:docMk/>
            <pc:sldMk cId="2368037743" sldId="258"/>
            <ac:spMk id="8" creationId="{2F621565-E885-4964-A72D-B02DB6BD855A}"/>
          </ac:spMkLst>
        </pc:spChg>
        <pc:spChg chg="add mod">
          <ac:chgData name="김 나영" userId="a5d63a48-59e1-4399-86da-210ba47540cd" providerId="ADAL" clId="{4510EBB7-751A-412A-947B-44413DE5D1EE}" dt="2023-12-26T06:33:05.089" v="573"/>
          <ac:spMkLst>
            <pc:docMk/>
            <pc:sldMk cId="2368037743" sldId="258"/>
            <ac:spMk id="9" creationId="{9593A827-B43B-47FA-BB1E-7F244552B6E1}"/>
          </ac:spMkLst>
        </pc:spChg>
        <pc:spChg chg="add mod">
          <ac:chgData name="김 나영" userId="a5d63a48-59e1-4399-86da-210ba47540cd" providerId="ADAL" clId="{4510EBB7-751A-412A-947B-44413DE5D1EE}" dt="2023-12-26T06:35:27.368" v="670" actId="1076"/>
          <ac:spMkLst>
            <pc:docMk/>
            <pc:sldMk cId="2368037743" sldId="258"/>
            <ac:spMk id="11" creationId="{63214360-9F63-40D0-9D87-3FD137B91B30}"/>
          </ac:spMkLst>
        </pc:spChg>
        <pc:spChg chg="add del">
          <ac:chgData name="김 나영" userId="a5d63a48-59e1-4399-86da-210ba47540cd" providerId="ADAL" clId="{4510EBB7-751A-412A-947B-44413DE5D1EE}" dt="2023-12-26T06:35:12.713" v="667"/>
          <ac:spMkLst>
            <pc:docMk/>
            <pc:sldMk cId="2368037743" sldId="258"/>
            <ac:spMk id="12" creationId="{44589A8B-362F-4D0F-9F50-3C0A1DB25BBF}"/>
          </ac:spMkLst>
        </pc:spChg>
        <pc:spChg chg="add">
          <ac:chgData name="김 나영" userId="a5d63a48-59e1-4399-86da-210ba47540cd" providerId="ADAL" clId="{4510EBB7-751A-412A-947B-44413DE5D1EE}" dt="2023-12-26T06:35:15.240" v="668"/>
          <ac:spMkLst>
            <pc:docMk/>
            <pc:sldMk cId="2368037743" sldId="258"/>
            <ac:spMk id="13" creationId="{2FAE28E0-C065-4512-BDFE-247F5587D4B3}"/>
          </ac:spMkLst>
        </pc:spChg>
        <pc:spChg chg="add">
          <ac:chgData name="김 나영" userId="a5d63a48-59e1-4399-86da-210ba47540cd" providerId="ADAL" clId="{4510EBB7-751A-412A-947B-44413DE5D1EE}" dt="2023-12-26T06:35:20.778" v="669"/>
          <ac:spMkLst>
            <pc:docMk/>
            <pc:sldMk cId="2368037743" sldId="258"/>
            <ac:spMk id="14" creationId="{4487353A-BA7D-4FD9-A722-7759B15BB04C}"/>
          </ac:spMkLst>
        </pc:spChg>
        <pc:spChg chg="add mod">
          <ac:chgData name="김 나영" userId="a5d63a48-59e1-4399-86da-210ba47540cd" providerId="ADAL" clId="{4510EBB7-751A-412A-947B-44413DE5D1EE}" dt="2023-12-26T06:35:39.489" v="699" actId="20577"/>
          <ac:spMkLst>
            <pc:docMk/>
            <pc:sldMk cId="2368037743" sldId="258"/>
            <ac:spMk id="15" creationId="{66A5AF1F-6EC3-40BB-8C24-F1B3B23DE252}"/>
          </ac:spMkLst>
        </pc:spChg>
      </pc:sldChg>
      <pc:sldChg chg="addSp delSp modSp add ord">
        <pc:chgData name="김 나영" userId="a5d63a48-59e1-4399-86da-210ba47540cd" providerId="ADAL" clId="{4510EBB7-751A-412A-947B-44413DE5D1EE}" dt="2023-12-26T06:34:21.336" v="586" actId="20577"/>
        <pc:sldMkLst>
          <pc:docMk/>
          <pc:sldMk cId="3226225784" sldId="259"/>
        </pc:sldMkLst>
        <pc:spChg chg="add mod">
          <ac:chgData name="김 나영" userId="a5d63a48-59e1-4399-86da-210ba47540cd" providerId="ADAL" clId="{4510EBB7-751A-412A-947B-44413DE5D1EE}" dt="2023-12-26T06:34:10.148" v="584"/>
          <ac:spMkLst>
            <pc:docMk/>
            <pc:sldMk cId="3226225784" sldId="259"/>
            <ac:spMk id="2" creationId="{0BC685E9-3157-482B-A658-3DBFC2C0578C}"/>
          </ac:spMkLst>
        </pc:spChg>
        <pc:spChg chg="del">
          <ac:chgData name="김 나영" userId="a5d63a48-59e1-4399-86da-210ba47540cd" providerId="ADAL" clId="{4510EBB7-751A-412A-947B-44413DE5D1EE}" dt="2023-12-26T06:34:10.148" v="584"/>
          <ac:spMkLst>
            <pc:docMk/>
            <pc:sldMk cId="3226225784" sldId="259"/>
            <ac:spMk id="4" creationId="{E245E4D3-8BCC-4215-AC5B-2CB9E8084556}"/>
          </ac:spMkLst>
        </pc:spChg>
        <pc:spChg chg="mod">
          <ac:chgData name="김 나영" userId="a5d63a48-59e1-4399-86da-210ba47540cd" providerId="ADAL" clId="{4510EBB7-751A-412A-947B-44413DE5D1EE}" dt="2023-12-26T06:34:21.336" v="586" actId="20577"/>
          <ac:spMkLst>
            <pc:docMk/>
            <pc:sldMk cId="3226225784" sldId="259"/>
            <ac:spMk id="5" creationId="{E8160C80-407B-4408-98CF-C26262438F09}"/>
          </ac:spMkLst>
        </pc:spChg>
      </pc:sldChg>
      <pc:sldChg chg="addSp delSp modSp new">
        <pc:chgData name="김 나영" userId="a5d63a48-59e1-4399-86da-210ba47540cd" providerId="ADAL" clId="{4510EBB7-751A-412A-947B-44413DE5D1EE}" dt="2023-12-26T08:16:48.876" v="941" actId="408"/>
        <pc:sldMkLst>
          <pc:docMk/>
          <pc:sldMk cId="122691156" sldId="260"/>
        </pc:sldMkLst>
        <pc:spChg chg="del">
          <ac:chgData name="김 나영" userId="a5d63a48-59e1-4399-86da-210ba47540cd" providerId="ADAL" clId="{4510EBB7-751A-412A-947B-44413DE5D1EE}" dt="2023-12-26T06:35:55.224" v="701"/>
          <ac:spMkLst>
            <pc:docMk/>
            <pc:sldMk cId="122691156" sldId="260"/>
            <ac:spMk id="2" creationId="{22336AE3-55CF-43B9-A042-D921D005A890}"/>
          </ac:spMkLst>
        </pc:spChg>
        <pc:spChg chg="del">
          <ac:chgData name="김 나영" userId="a5d63a48-59e1-4399-86da-210ba47540cd" providerId="ADAL" clId="{4510EBB7-751A-412A-947B-44413DE5D1EE}" dt="2023-12-26T06:35:55.224" v="701"/>
          <ac:spMkLst>
            <pc:docMk/>
            <pc:sldMk cId="122691156" sldId="260"/>
            <ac:spMk id="3" creationId="{A02E2615-F8C0-4611-9F20-FFC8545B244A}"/>
          </ac:spMkLst>
        </pc:spChg>
        <pc:spChg chg="del">
          <ac:chgData name="김 나영" userId="a5d63a48-59e1-4399-86da-210ba47540cd" providerId="ADAL" clId="{4510EBB7-751A-412A-947B-44413DE5D1EE}" dt="2023-12-26T06:35:55.224" v="701"/>
          <ac:spMkLst>
            <pc:docMk/>
            <pc:sldMk cId="122691156" sldId="260"/>
            <ac:spMk id="5" creationId="{9C8B15AE-30B0-4F3F-B7E2-DBA837AD8AA7}"/>
          </ac:spMkLst>
        </pc:spChg>
        <pc:spChg chg="del">
          <ac:chgData name="김 나영" userId="a5d63a48-59e1-4399-86da-210ba47540cd" providerId="ADAL" clId="{4510EBB7-751A-412A-947B-44413DE5D1EE}" dt="2023-12-26T06:35:55.224" v="701"/>
          <ac:spMkLst>
            <pc:docMk/>
            <pc:sldMk cId="122691156" sldId="260"/>
            <ac:spMk id="6" creationId="{5F75893E-6C43-4988-A03A-964AD253C163}"/>
          </ac:spMkLst>
        </pc:spChg>
        <pc:spChg chg="del">
          <ac:chgData name="김 나영" userId="a5d63a48-59e1-4399-86da-210ba47540cd" providerId="ADAL" clId="{4510EBB7-751A-412A-947B-44413DE5D1EE}" dt="2023-12-26T06:35:55.224" v="701"/>
          <ac:spMkLst>
            <pc:docMk/>
            <pc:sldMk cId="122691156" sldId="260"/>
            <ac:spMk id="7" creationId="{AC013001-7403-4F8C-B3CE-D9A4D56199CE}"/>
          </ac:spMkLst>
        </pc:spChg>
        <pc:spChg chg="add mod">
          <ac:chgData name="김 나영" userId="a5d63a48-59e1-4399-86da-210ba47540cd" providerId="ADAL" clId="{4510EBB7-751A-412A-947B-44413DE5D1EE}" dt="2023-12-26T06:40:06.269" v="751"/>
          <ac:spMkLst>
            <pc:docMk/>
            <pc:sldMk cId="122691156" sldId="260"/>
            <ac:spMk id="18" creationId="{E0EF763B-3F7F-40DF-9AD2-B2B8774703E6}"/>
          </ac:spMkLst>
        </pc:spChg>
        <pc:spChg chg="add mod">
          <ac:chgData name="김 나영" userId="a5d63a48-59e1-4399-86da-210ba47540cd" providerId="ADAL" clId="{4510EBB7-751A-412A-947B-44413DE5D1EE}" dt="2023-12-26T08:13:01.213" v="859" actId="1076"/>
          <ac:spMkLst>
            <pc:docMk/>
            <pc:sldMk cId="122691156" sldId="260"/>
            <ac:spMk id="19" creationId="{5BC1B6C0-3BE5-441D-9F59-852CBA825B6B}"/>
          </ac:spMkLst>
        </pc:spChg>
        <pc:spChg chg="add mod">
          <ac:chgData name="김 나영" userId="a5d63a48-59e1-4399-86da-210ba47540cd" providerId="ADAL" clId="{4510EBB7-751A-412A-947B-44413DE5D1EE}" dt="2023-12-26T08:13:01.213" v="859" actId="1076"/>
          <ac:spMkLst>
            <pc:docMk/>
            <pc:sldMk cId="122691156" sldId="260"/>
            <ac:spMk id="20" creationId="{692E48DA-882D-4FB8-8DD8-66E9445EC6FA}"/>
          </ac:spMkLst>
        </pc:spChg>
        <pc:spChg chg="add mod">
          <ac:chgData name="김 나영" userId="a5d63a48-59e1-4399-86da-210ba47540cd" providerId="ADAL" clId="{4510EBB7-751A-412A-947B-44413DE5D1EE}" dt="2023-12-26T08:13:01.213" v="859" actId="1076"/>
          <ac:spMkLst>
            <pc:docMk/>
            <pc:sldMk cId="122691156" sldId="260"/>
            <ac:spMk id="21" creationId="{93DB74CD-D07D-4DD3-81CD-C5FF4984EBAC}"/>
          </ac:spMkLst>
        </pc:spChg>
        <pc:spChg chg="add mod">
          <ac:chgData name="김 나영" userId="a5d63a48-59e1-4399-86da-210ba47540cd" providerId="ADAL" clId="{4510EBB7-751A-412A-947B-44413DE5D1EE}" dt="2023-12-26T08:13:13.161" v="911" actId="6549"/>
          <ac:spMkLst>
            <pc:docMk/>
            <pc:sldMk cId="122691156" sldId="260"/>
            <ac:spMk id="22" creationId="{B512881A-EC7A-4A39-8FC4-5D98F53E74CC}"/>
          </ac:spMkLst>
        </pc:spChg>
        <pc:picChg chg="add mod">
          <ac:chgData name="김 나영" userId="a5d63a48-59e1-4399-86da-210ba47540cd" providerId="ADAL" clId="{4510EBB7-751A-412A-947B-44413DE5D1EE}" dt="2023-12-26T08:13:01.213" v="859" actId="1076"/>
          <ac:picMkLst>
            <pc:docMk/>
            <pc:sldMk cId="122691156" sldId="260"/>
            <ac:picMk id="9" creationId="{B764F7B6-615E-458C-9B4B-3B1EFF37C7BC}"/>
          </ac:picMkLst>
        </pc:picChg>
        <pc:picChg chg="add mod">
          <ac:chgData name="김 나영" userId="a5d63a48-59e1-4399-86da-210ba47540cd" providerId="ADAL" clId="{4510EBB7-751A-412A-947B-44413DE5D1EE}" dt="2023-12-26T08:13:01.213" v="859" actId="1076"/>
          <ac:picMkLst>
            <pc:docMk/>
            <pc:sldMk cId="122691156" sldId="260"/>
            <ac:picMk id="11" creationId="{CB2F1266-28AE-4414-8E3D-F8316F0ADF51}"/>
          </ac:picMkLst>
        </pc:picChg>
        <pc:picChg chg="add del mod">
          <ac:chgData name="김 나영" userId="a5d63a48-59e1-4399-86da-210ba47540cd" providerId="ADAL" clId="{4510EBB7-751A-412A-947B-44413DE5D1EE}" dt="2023-12-26T06:37:12.544" v="710" actId="478"/>
          <ac:picMkLst>
            <pc:docMk/>
            <pc:sldMk cId="122691156" sldId="260"/>
            <ac:picMk id="13" creationId="{34DE931C-B26A-47CD-82A9-45FA41573369}"/>
          </ac:picMkLst>
        </pc:picChg>
        <pc:picChg chg="add del mod">
          <ac:chgData name="김 나영" userId="a5d63a48-59e1-4399-86da-210ba47540cd" providerId="ADAL" clId="{4510EBB7-751A-412A-947B-44413DE5D1EE}" dt="2023-12-26T06:39:50.646" v="713" actId="478"/>
          <ac:picMkLst>
            <pc:docMk/>
            <pc:sldMk cId="122691156" sldId="260"/>
            <ac:picMk id="15" creationId="{AF9BF40C-99A8-4B41-808B-1A899E93B381}"/>
          </ac:picMkLst>
        </pc:picChg>
        <pc:picChg chg="add mod">
          <ac:chgData name="김 나영" userId="a5d63a48-59e1-4399-86da-210ba47540cd" providerId="ADAL" clId="{4510EBB7-751A-412A-947B-44413DE5D1EE}" dt="2023-12-26T08:13:01.213" v="859" actId="1076"/>
          <ac:picMkLst>
            <pc:docMk/>
            <pc:sldMk cId="122691156" sldId="260"/>
            <ac:picMk id="17" creationId="{9E6F7710-F308-4A02-A0A3-7887CB16433D}"/>
          </ac:picMkLst>
        </pc:picChg>
        <pc:picChg chg="add mod">
          <ac:chgData name="김 나영" userId="a5d63a48-59e1-4399-86da-210ba47540cd" providerId="ADAL" clId="{4510EBB7-751A-412A-947B-44413DE5D1EE}" dt="2023-12-26T08:16:34.350" v="933" actId="408"/>
          <ac:picMkLst>
            <pc:docMk/>
            <pc:sldMk cId="122691156" sldId="260"/>
            <ac:picMk id="24" creationId="{94085996-1324-4445-B9A2-17FA0B450176}"/>
          </ac:picMkLst>
        </pc:picChg>
        <pc:picChg chg="add mod">
          <ac:chgData name="김 나영" userId="a5d63a48-59e1-4399-86da-210ba47540cd" providerId="ADAL" clId="{4510EBB7-751A-412A-947B-44413DE5D1EE}" dt="2023-12-26T08:16:34.350" v="933" actId="408"/>
          <ac:picMkLst>
            <pc:docMk/>
            <pc:sldMk cId="122691156" sldId="260"/>
            <ac:picMk id="26" creationId="{2050418E-7355-4C55-90A2-17BF9E41C9E4}"/>
          </ac:picMkLst>
        </pc:picChg>
        <pc:picChg chg="add mod">
          <ac:chgData name="김 나영" userId="a5d63a48-59e1-4399-86da-210ba47540cd" providerId="ADAL" clId="{4510EBB7-751A-412A-947B-44413DE5D1EE}" dt="2023-12-26T08:16:34.350" v="933" actId="408"/>
          <ac:picMkLst>
            <pc:docMk/>
            <pc:sldMk cId="122691156" sldId="260"/>
            <ac:picMk id="28" creationId="{7335645F-376B-4FB7-9C69-175E32168BB1}"/>
          </ac:picMkLst>
        </pc:picChg>
        <pc:picChg chg="add mod">
          <ac:chgData name="김 나영" userId="a5d63a48-59e1-4399-86da-210ba47540cd" providerId="ADAL" clId="{4510EBB7-751A-412A-947B-44413DE5D1EE}" dt="2023-12-26T08:16:34.350" v="933" actId="408"/>
          <ac:picMkLst>
            <pc:docMk/>
            <pc:sldMk cId="122691156" sldId="260"/>
            <ac:picMk id="30" creationId="{EDFFA643-FFCF-432A-9B79-5A2AB76E2AC1}"/>
          </ac:picMkLst>
        </pc:picChg>
        <pc:picChg chg="add mod">
          <ac:chgData name="김 나영" userId="a5d63a48-59e1-4399-86da-210ba47540cd" providerId="ADAL" clId="{4510EBB7-751A-412A-947B-44413DE5D1EE}" dt="2023-12-26T08:16:34.350" v="933" actId="408"/>
          <ac:picMkLst>
            <pc:docMk/>
            <pc:sldMk cId="122691156" sldId="260"/>
            <ac:picMk id="32" creationId="{151D2091-EBA9-4413-AB82-E9B9CC65313D}"/>
          </ac:picMkLst>
        </pc:picChg>
        <pc:picChg chg="add mod">
          <ac:chgData name="김 나영" userId="a5d63a48-59e1-4399-86da-210ba47540cd" providerId="ADAL" clId="{4510EBB7-751A-412A-947B-44413DE5D1EE}" dt="2023-12-26T08:16:34.350" v="933" actId="408"/>
          <ac:picMkLst>
            <pc:docMk/>
            <pc:sldMk cId="122691156" sldId="260"/>
            <ac:picMk id="34" creationId="{73AF2761-5B9F-447C-9611-0570ABF8EE71}"/>
          </ac:picMkLst>
        </pc:picChg>
        <pc:picChg chg="add mod">
          <ac:chgData name="김 나영" userId="a5d63a48-59e1-4399-86da-210ba47540cd" providerId="ADAL" clId="{4510EBB7-751A-412A-947B-44413DE5D1EE}" dt="2023-12-26T08:16:34.350" v="933" actId="408"/>
          <ac:picMkLst>
            <pc:docMk/>
            <pc:sldMk cId="122691156" sldId="260"/>
            <ac:picMk id="36" creationId="{F82910D4-16E2-40DF-A5D7-5A386FA0FF28}"/>
          </ac:picMkLst>
        </pc:picChg>
        <pc:picChg chg="add mod">
          <ac:chgData name="김 나영" userId="a5d63a48-59e1-4399-86da-210ba47540cd" providerId="ADAL" clId="{4510EBB7-751A-412A-947B-44413DE5D1EE}" dt="2023-12-26T08:16:48.876" v="941" actId="408"/>
          <ac:picMkLst>
            <pc:docMk/>
            <pc:sldMk cId="122691156" sldId="260"/>
            <ac:picMk id="38" creationId="{6E550CA5-E7E2-48D3-950F-96DBE86C8A6F}"/>
          </ac:picMkLst>
        </pc:picChg>
        <pc:picChg chg="add mod">
          <ac:chgData name="김 나영" userId="a5d63a48-59e1-4399-86da-210ba47540cd" providerId="ADAL" clId="{4510EBB7-751A-412A-947B-44413DE5D1EE}" dt="2023-12-26T08:16:45.511" v="940" actId="408"/>
          <ac:picMkLst>
            <pc:docMk/>
            <pc:sldMk cId="122691156" sldId="260"/>
            <ac:picMk id="40" creationId="{AA868556-E979-4373-B0A0-3F753059847D}"/>
          </ac:picMkLst>
        </pc:picChg>
        <pc:picChg chg="add mod">
          <ac:chgData name="김 나영" userId="a5d63a48-59e1-4399-86da-210ba47540cd" providerId="ADAL" clId="{4510EBB7-751A-412A-947B-44413DE5D1EE}" dt="2023-12-26T08:16:45.511" v="940" actId="408"/>
          <ac:picMkLst>
            <pc:docMk/>
            <pc:sldMk cId="122691156" sldId="260"/>
            <ac:picMk id="42" creationId="{7207DD97-BA48-4B3A-A3E2-40E6CF6F2770}"/>
          </ac:picMkLst>
        </pc:picChg>
        <pc:picChg chg="add mod">
          <ac:chgData name="김 나영" userId="a5d63a48-59e1-4399-86da-210ba47540cd" providerId="ADAL" clId="{4510EBB7-751A-412A-947B-44413DE5D1EE}" dt="2023-12-26T08:16:45.511" v="940" actId="408"/>
          <ac:picMkLst>
            <pc:docMk/>
            <pc:sldMk cId="122691156" sldId="260"/>
            <ac:picMk id="44" creationId="{43BEF83D-48EB-4C44-A48F-AF137301BEDB}"/>
          </ac:picMkLst>
        </pc:picChg>
        <pc:picChg chg="add mod">
          <ac:chgData name="김 나영" userId="a5d63a48-59e1-4399-86da-210ba47540cd" providerId="ADAL" clId="{4510EBB7-751A-412A-947B-44413DE5D1EE}" dt="2023-12-26T08:16:45.511" v="940" actId="408"/>
          <ac:picMkLst>
            <pc:docMk/>
            <pc:sldMk cId="122691156" sldId="260"/>
            <ac:picMk id="46" creationId="{30BA4AAF-56DD-4B64-AB81-470CE02D236D}"/>
          </ac:picMkLst>
        </pc:picChg>
        <pc:picChg chg="add mod">
          <ac:chgData name="김 나영" userId="a5d63a48-59e1-4399-86da-210ba47540cd" providerId="ADAL" clId="{4510EBB7-751A-412A-947B-44413DE5D1EE}" dt="2023-12-26T08:16:45.511" v="940" actId="408"/>
          <ac:picMkLst>
            <pc:docMk/>
            <pc:sldMk cId="122691156" sldId="260"/>
            <ac:picMk id="48" creationId="{C3957F8A-32D6-43DE-B9A7-EFED5F8DB221}"/>
          </ac:picMkLst>
        </pc:picChg>
        <pc:picChg chg="add mod">
          <ac:chgData name="김 나영" userId="a5d63a48-59e1-4399-86da-210ba47540cd" providerId="ADAL" clId="{4510EBB7-751A-412A-947B-44413DE5D1EE}" dt="2023-12-26T08:16:45.511" v="940" actId="408"/>
          <ac:picMkLst>
            <pc:docMk/>
            <pc:sldMk cId="122691156" sldId="260"/>
            <ac:picMk id="50" creationId="{871DC1DA-38C7-4633-8847-83E4BA5862DB}"/>
          </ac:picMkLst>
        </pc:picChg>
        <pc:picChg chg="add mod">
          <ac:chgData name="김 나영" userId="a5d63a48-59e1-4399-86da-210ba47540cd" providerId="ADAL" clId="{4510EBB7-751A-412A-947B-44413DE5D1EE}" dt="2023-12-26T08:16:48.876" v="941" actId="408"/>
          <ac:picMkLst>
            <pc:docMk/>
            <pc:sldMk cId="122691156" sldId="260"/>
            <ac:picMk id="52" creationId="{97EC63DB-1689-47D3-ACFC-6FA1932F5A79}"/>
          </ac:picMkLst>
        </pc:picChg>
        <pc:picChg chg="add mod">
          <ac:chgData name="김 나영" userId="a5d63a48-59e1-4399-86da-210ba47540cd" providerId="ADAL" clId="{4510EBB7-751A-412A-947B-44413DE5D1EE}" dt="2023-12-26T08:16:48.876" v="941" actId="408"/>
          <ac:picMkLst>
            <pc:docMk/>
            <pc:sldMk cId="122691156" sldId="260"/>
            <ac:picMk id="54" creationId="{8A2E9BF0-8BDE-4CE0-B03F-4FBF87F01C4D}"/>
          </ac:picMkLst>
        </pc:picChg>
        <pc:picChg chg="add mod">
          <ac:chgData name="김 나영" userId="a5d63a48-59e1-4399-86da-210ba47540cd" providerId="ADAL" clId="{4510EBB7-751A-412A-947B-44413DE5D1EE}" dt="2023-12-26T08:16:48.876" v="941" actId="408"/>
          <ac:picMkLst>
            <pc:docMk/>
            <pc:sldMk cId="122691156" sldId="260"/>
            <ac:picMk id="56" creationId="{5C7FA563-0E45-44B2-BF0E-6B01A1DBE52E}"/>
          </ac:picMkLst>
        </pc:picChg>
        <pc:picChg chg="add mod">
          <ac:chgData name="김 나영" userId="a5d63a48-59e1-4399-86da-210ba47540cd" providerId="ADAL" clId="{4510EBB7-751A-412A-947B-44413DE5D1EE}" dt="2023-12-26T08:16:48.876" v="941" actId="408"/>
          <ac:picMkLst>
            <pc:docMk/>
            <pc:sldMk cId="122691156" sldId="260"/>
            <ac:picMk id="58" creationId="{ECCE116A-99D5-481C-90C5-2E7B10B1C178}"/>
          </ac:picMkLst>
        </pc:picChg>
        <pc:picChg chg="add mod">
          <ac:chgData name="김 나영" userId="a5d63a48-59e1-4399-86da-210ba47540cd" providerId="ADAL" clId="{4510EBB7-751A-412A-947B-44413DE5D1EE}" dt="2023-12-26T08:16:48.876" v="941" actId="408"/>
          <ac:picMkLst>
            <pc:docMk/>
            <pc:sldMk cId="122691156" sldId="260"/>
            <ac:picMk id="60" creationId="{BE8BDECB-7E36-4490-AE94-0487C8B7CFE2}"/>
          </ac:picMkLst>
        </pc:picChg>
      </pc:sldChg>
      <pc:sldChg chg="addSp delSp modSp new">
        <pc:chgData name="김 나영" userId="a5d63a48-59e1-4399-86da-210ba47540cd" providerId="ADAL" clId="{4510EBB7-751A-412A-947B-44413DE5D1EE}" dt="2023-12-26T08:20:23.017" v="983"/>
        <pc:sldMkLst>
          <pc:docMk/>
          <pc:sldMk cId="171359511" sldId="261"/>
        </pc:sldMkLst>
        <pc:spChg chg="mod">
          <ac:chgData name="김 나영" userId="a5d63a48-59e1-4399-86da-210ba47540cd" providerId="ADAL" clId="{4510EBB7-751A-412A-947B-44413DE5D1EE}" dt="2023-12-26T08:19:08.741" v="943" actId="27636"/>
          <ac:spMkLst>
            <pc:docMk/>
            <pc:sldMk cId="171359511" sldId="261"/>
            <ac:spMk id="2" creationId="{9206C27F-8776-4C45-8BB5-5FE5B60C91C7}"/>
          </ac:spMkLst>
        </pc:spChg>
        <pc:graphicFrameChg chg="add del mod">
          <ac:chgData name="김 나영" userId="a5d63a48-59e1-4399-86da-210ba47540cd" providerId="ADAL" clId="{4510EBB7-751A-412A-947B-44413DE5D1EE}" dt="2023-12-26T08:19:22.828" v="947" actId="3680"/>
          <ac:graphicFrameMkLst>
            <pc:docMk/>
            <pc:sldMk cId="171359511" sldId="261"/>
            <ac:graphicFrameMk id="6" creationId="{D77C73EB-6E2C-45DA-8B2D-BA15C15961F7}"/>
          </ac:graphicFrameMkLst>
        </pc:graphicFrameChg>
        <pc:graphicFrameChg chg="add mod modGraphic">
          <ac:chgData name="김 나영" userId="a5d63a48-59e1-4399-86da-210ba47540cd" providerId="ADAL" clId="{4510EBB7-751A-412A-947B-44413DE5D1EE}" dt="2023-12-26T08:20:23.017" v="983"/>
          <ac:graphicFrameMkLst>
            <pc:docMk/>
            <pc:sldMk cId="171359511" sldId="261"/>
            <ac:graphicFrameMk id="8" creationId="{A5842793-7E09-49BE-A8AC-5DAAA2849100}"/>
          </ac:graphicFrameMkLst>
        </pc:graphicFrameChg>
      </pc:sldChg>
      <pc:sldChg chg="addSp delSp modSp new">
        <pc:chgData name="김 나영" userId="a5d63a48-59e1-4399-86da-210ba47540cd" providerId="ADAL" clId="{4510EBB7-751A-412A-947B-44413DE5D1EE}" dt="2023-12-26T08:21:41.322" v="996" actId="27636"/>
        <pc:sldMkLst>
          <pc:docMk/>
          <pc:sldMk cId="546110172" sldId="262"/>
        </pc:sldMkLst>
        <pc:spChg chg="del">
          <ac:chgData name="김 나영" userId="a5d63a48-59e1-4399-86da-210ba47540cd" providerId="ADAL" clId="{4510EBB7-751A-412A-947B-44413DE5D1EE}" dt="2023-12-26T08:21:41.279" v="995"/>
          <ac:spMkLst>
            <pc:docMk/>
            <pc:sldMk cId="546110172" sldId="262"/>
            <ac:spMk id="2" creationId="{53488C17-8CF1-4CB6-8432-6896168D6E1A}"/>
          </ac:spMkLst>
        </pc:spChg>
        <pc:spChg chg="del">
          <ac:chgData name="김 나영" userId="a5d63a48-59e1-4399-86da-210ba47540cd" providerId="ADAL" clId="{4510EBB7-751A-412A-947B-44413DE5D1EE}" dt="2023-12-26T08:21:41.279" v="995"/>
          <ac:spMkLst>
            <pc:docMk/>
            <pc:sldMk cId="546110172" sldId="262"/>
            <ac:spMk id="3" creationId="{5BDFC3B0-8A1F-4DAA-9BB4-0736CCB1172E}"/>
          </ac:spMkLst>
        </pc:spChg>
        <pc:spChg chg="del">
          <ac:chgData name="김 나영" userId="a5d63a48-59e1-4399-86da-210ba47540cd" providerId="ADAL" clId="{4510EBB7-751A-412A-947B-44413DE5D1EE}" dt="2023-12-26T08:21:41.279" v="995"/>
          <ac:spMkLst>
            <pc:docMk/>
            <pc:sldMk cId="546110172" sldId="262"/>
            <ac:spMk id="5" creationId="{4F19A3C5-1471-4C95-A6B8-02E2C215E383}"/>
          </ac:spMkLst>
        </pc:spChg>
        <pc:spChg chg="add mod">
          <ac:chgData name="김 나영" userId="a5d63a48-59e1-4399-86da-210ba47540cd" providerId="ADAL" clId="{4510EBB7-751A-412A-947B-44413DE5D1EE}" dt="2023-12-26T08:21:41.322" v="996" actId="27636"/>
          <ac:spMkLst>
            <pc:docMk/>
            <pc:sldMk cId="546110172" sldId="262"/>
            <ac:spMk id="6" creationId="{04B68594-EF2B-409C-8CB7-D3AA7336F88E}"/>
          </ac:spMkLst>
        </pc:spChg>
        <pc:spChg chg="add mod">
          <ac:chgData name="김 나영" userId="a5d63a48-59e1-4399-86da-210ba47540cd" providerId="ADAL" clId="{4510EBB7-751A-412A-947B-44413DE5D1EE}" dt="2023-12-26T08:21:41.279" v="995"/>
          <ac:spMkLst>
            <pc:docMk/>
            <pc:sldMk cId="546110172" sldId="262"/>
            <ac:spMk id="7" creationId="{A37F77CE-BEE0-4322-B575-00B1C08ADBF9}"/>
          </ac:spMkLst>
        </pc:spChg>
        <pc:spChg chg="add mod">
          <ac:chgData name="김 나영" userId="a5d63a48-59e1-4399-86da-210ba47540cd" providerId="ADAL" clId="{4510EBB7-751A-412A-947B-44413DE5D1EE}" dt="2023-12-26T08:21:41.279" v="995"/>
          <ac:spMkLst>
            <pc:docMk/>
            <pc:sldMk cId="546110172" sldId="262"/>
            <ac:spMk id="8" creationId="{6BC20FBC-8D42-4A4B-8DB4-7623F907C0D0}"/>
          </ac:spMkLst>
        </pc:spChg>
        <pc:spChg chg="add mod">
          <ac:chgData name="김 나영" userId="a5d63a48-59e1-4399-86da-210ba47540cd" providerId="ADAL" clId="{4510EBB7-751A-412A-947B-44413DE5D1EE}" dt="2023-12-26T08:21:41.279" v="995"/>
          <ac:spMkLst>
            <pc:docMk/>
            <pc:sldMk cId="546110172" sldId="262"/>
            <ac:spMk id="9" creationId="{B44C4199-752F-432B-92DF-651C3576B94F}"/>
          </ac:spMkLst>
        </pc:spChg>
        <pc:spChg chg="add mod">
          <ac:chgData name="김 나영" userId="a5d63a48-59e1-4399-86da-210ba47540cd" providerId="ADAL" clId="{4510EBB7-751A-412A-947B-44413DE5D1EE}" dt="2023-12-26T08:21:41.279" v="995"/>
          <ac:spMkLst>
            <pc:docMk/>
            <pc:sldMk cId="546110172" sldId="262"/>
            <ac:spMk id="10" creationId="{5C59539B-F2CD-48D1-9A9C-9D33B04B4A02}"/>
          </ac:spMkLst>
        </pc:spChg>
        <pc:spChg chg="add mod">
          <ac:chgData name="김 나영" userId="a5d63a48-59e1-4399-86da-210ba47540cd" providerId="ADAL" clId="{4510EBB7-751A-412A-947B-44413DE5D1EE}" dt="2023-12-26T08:21:41.279" v="995"/>
          <ac:spMkLst>
            <pc:docMk/>
            <pc:sldMk cId="546110172" sldId="262"/>
            <ac:spMk id="11" creationId="{A3B2E921-25CF-426C-935C-1AC6EFEA47E0}"/>
          </ac:spMkLst>
        </pc:spChg>
        <pc:spChg chg="add mod">
          <ac:chgData name="김 나영" userId="a5d63a48-59e1-4399-86da-210ba47540cd" providerId="ADAL" clId="{4510EBB7-751A-412A-947B-44413DE5D1EE}" dt="2023-12-26T08:21:41.279" v="995"/>
          <ac:spMkLst>
            <pc:docMk/>
            <pc:sldMk cId="546110172" sldId="262"/>
            <ac:spMk id="12" creationId="{EAADF12F-D663-4E6E-85A1-5577BF8A86AA}"/>
          </ac:spMkLst>
        </pc:spChg>
        <pc:spChg chg="add mod">
          <ac:chgData name="김 나영" userId="a5d63a48-59e1-4399-86da-210ba47540cd" providerId="ADAL" clId="{4510EBB7-751A-412A-947B-44413DE5D1EE}" dt="2023-12-26T08:21:41.279" v="995"/>
          <ac:spMkLst>
            <pc:docMk/>
            <pc:sldMk cId="546110172" sldId="262"/>
            <ac:spMk id="13" creationId="{982F58D0-D349-453E-9210-E1F2C05E01AA}"/>
          </ac:spMkLst>
        </pc:spChg>
      </pc:sldChg>
      <pc:sldChg chg="new del">
        <pc:chgData name="김 나영" userId="a5d63a48-59e1-4399-86da-210ba47540cd" providerId="ADAL" clId="{4510EBB7-751A-412A-947B-44413DE5D1EE}" dt="2023-12-26T08:21:56.367" v="998" actId="680"/>
        <pc:sldMkLst>
          <pc:docMk/>
          <pc:sldMk cId="4180909793" sldId="263"/>
        </pc:sldMkLst>
      </pc:sldChg>
      <pc:sldMasterChg chg="addSldLayout delSldLayout modSldLayout">
        <pc:chgData name="김 나영" userId="a5d63a48-59e1-4399-86da-210ba47540cd" providerId="ADAL" clId="{4510EBB7-751A-412A-947B-44413DE5D1EE}" dt="2023-12-26T08:21:30.481" v="993" actId="14100"/>
        <pc:sldMasterMkLst>
          <pc:docMk/>
          <pc:sldMasterMk cId="2624242901" sldId="2147483648"/>
        </pc:sldMasterMkLst>
        <pc:sldLayoutChg chg="addSp delSp modSp">
          <pc:chgData name="김 나영" userId="a5d63a48-59e1-4399-86da-210ba47540cd" providerId="ADAL" clId="{4510EBB7-751A-412A-947B-44413DE5D1EE}" dt="2023-12-26T06:29:35.115" v="215" actId="693"/>
          <pc:sldLayoutMkLst>
            <pc:docMk/>
            <pc:sldMasterMk cId="2624242901" sldId="2147483648"/>
            <pc:sldLayoutMk cId="507745429" sldId="2147483653"/>
          </pc:sldLayoutMkLst>
          <pc:spChg chg="del">
            <ac:chgData name="김 나영" userId="a5d63a48-59e1-4399-86da-210ba47540cd" providerId="ADAL" clId="{4510EBB7-751A-412A-947B-44413DE5D1EE}" dt="2023-12-26T06:24:13.282" v="153" actId="478"/>
            <ac:spMkLst>
              <pc:docMk/>
              <pc:sldMasterMk cId="2624242901" sldId="2147483648"/>
              <pc:sldLayoutMk cId="507745429" sldId="2147483653"/>
              <ac:spMk id="2" creationId="{3E57D65F-95DF-44F7-9A9E-7F851FAC2E15}"/>
            </ac:spMkLst>
          </pc:spChg>
          <pc:spChg chg="del">
            <ac:chgData name="김 나영" userId="a5d63a48-59e1-4399-86da-210ba47540cd" providerId="ADAL" clId="{4510EBB7-751A-412A-947B-44413DE5D1EE}" dt="2023-12-26T06:24:13.282" v="153" actId="478"/>
            <ac:spMkLst>
              <pc:docMk/>
              <pc:sldMasterMk cId="2624242901" sldId="2147483648"/>
              <pc:sldLayoutMk cId="507745429" sldId="2147483653"/>
              <ac:spMk id="3" creationId="{638835D1-51F5-435C-BA22-4FD121C2D16D}"/>
            </ac:spMkLst>
          </pc:spChg>
          <pc:spChg chg="del">
            <ac:chgData name="김 나영" userId="a5d63a48-59e1-4399-86da-210ba47540cd" providerId="ADAL" clId="{4510EBB7-751A-412A-947B-44413DE5D1EE}" dt="2023-12-26T06:24:13.282" v="153" actId="478"/>
            <ac:spMkLst>
              <pc:docMk/>
              <pc:sldMasterMk cId="2624242901" sldId="2147483648"/>
              <pc:sldLayoutMk cId="507745429" sldId="2147483653"/>
              <ac:spMk id="4" creationId="{A663672E-1BEF-4A15-88FF-F17FCE81EB3F}"/>
            </ac:spMkLst>
          </pc:spChg>
          <pc:spChg chg="del">
            <ac:chgData name="김 나영" userId="a5d63a48-59e1-4399-86da-210ba47540cd" providerId="ADAL" clId="{4510EBB7-751A-412A-947B-44413DE5D1EE}" dt="2023-12-26T06:24:13.282" v="153" actId="478"/>
            <ac:spMkLst>
              <pc:docMk/>
              <pc:sldMasterMk cId="2624242901" sldId="2147483648"/>
              <pc:sldLayoutMk cId="507745429" sldId="2147483653"/>
              <ac:spMk id="5" creationId="{6E71E3F2-2414-4006-B383-BF5AA3E418AC}"/>
            </ac:spMkLst>
          </pc:spChg>
          <pc:spChg chg="del">
            <ac:chgData name="김 나영" userId="a5d63a48-59e1-4399-86da-210ba47540cd" providerId="ADAL" clId="{4510EBB7-751A-412A-947B-44413DE5D1EE}" dt="2023-12-26T06:24:13.282" v="153" actId="478"/>
            <ac:spMkLst>
              <pc:docMk/>
              <pc:sldMasterMk cId="2624242901" sldId="2147483648"/>
              <pc:sldLayoutMk cId="507745429" sldId="2147483653"/>
              <ac:spMk id="6" creationId="{A2DEFBA3-A6DB-4844-AC30-317255D9AC03}"/>
            </ac:spMkLst>
          </pc:spChg>
          <pc:spChg chg="del">
            <ac:chgData name="김 나영" userId="a5d63a48-59e1-4399-86da-210ba47540cd" providerId="ADAL" clId="{4510EBB7-751A-412A-947B-44413DE5D1EE}" dt="2023-12-26T06:24:13.282" v="153" actId="478"/>
            <ac:spMkLst>
              <pc:docMk/>
              <pc:sldMasterMk cId="2624242901" sldId="2147483648"/>
              <pc:sldLayoutMk cId="507745429" sldId="2147483653"/>
              <ac:spMk id="7" creationId="{59D66347-1E92-4341-B3F7-5F1586C8B168}"/>
            </ac:spMkLst>
          </pc:spChg>
          <pc:spChg chg="del">
            <ac:chgData name="김 나영" userId="a5d63a48-59e1-4399-86da-210ba47540cd" providerId="ADAL" clId="{4510EBB7-751A-412A-947B-44413DE5D1EE}" dt="2023-12-26T06:24:13.282" v="153" actId="478"/>
            <ac:spMkLst>
              <pc:docMk/>
              <pc:sldMasterMk cId="2624242901" sldId="2147483648"/>
              <pc:sldLayoutMk cId="507745429" sldId="2147483653"/>
              <ac:spMk id="8" creationId="{74F46160-99BF-48CE-8D1D-61D3CEBC30FB}"/>
            </ac:spMkLst>
          </pc:spChg>
          <pc:spChg chg="del">
            <ac:chgData name="김 나영" userId="a5d63a48-59e1-4399-86da-210ba47540cd" providerId="ADAL" clId="{4510EBB7-751A-412A-947B-44413DE5D1EE}" dt="2023-12-26T06:24:13.282" v="153" actId="478"/>
            <ac:spMkLst>
              <pc:docMk/>
              <pc:sldMasterMk cId="2624242901" sldId="2147483648"/>
              <pc:sldLayoutMk cId="507745429" sldId="2147483653"/>
              <ac:spMk id="9" creationId="{0293EC6A-25DA-4DDA-91E2-7A7971877993}"/>
            </ac:spMkLst>
          </pc:spChg>
          <pc:spChg chg="add del mod">
            <ac:chgData name="김 나영" userId="a5d63a48-59e1-4399-86da-210ba47540cd" providerId="ADAL" clId="{4510EBB7-751A-412A-947B-44413DE5D1EE}" dt="2023-12-26T06:24:27.220" v="156" actId="478"/>
            <ac:spMkLst>
              <pc:docMk/>
              <pc:sldMasterMk cId="2624242901" sldId="2147483648"/>
              <pc:sldLayoutMk cId="507745429" sldId="2147483653"/>
              <ac:spMk id="10" creationId="{8D49326E-3425-49D5-A93D-6AB703DFD4C1}"/>
            </ac:spMkLst>
          </pc:spChg>
          <pc:spChg chg="add mod">
            <ac:chgData name="김 나영" userId="a5d63a48-59e1-4399-86da-210ba47540cd" providerId="ADAL" clId="{4510EBB7-751A-412A-947B-44413DE5D1EE}" dt="2023-12-26T06:26:02.390" v="158" actId="207"/>
            <ac:spMkLst>
              <pc:docMk/>
              <pc:sldMasterMk cId="2624242901" sldId="2147483648"/>
              <pc:sldLayoutMk cId="507745429" sldId="2147483653"/>
              <ac:spMk id="11" creationId="{763FE8AF-4989-405B-83B3-5F4881FEEFD4}"/>
            </ac:spMkLst>
          </pc:spChg>
          <pc:spChg chg="add del">
            <ac:chgData name="김 나영" userId="a5d63a48-59e1-4399-86da-210ba47540cd" providerId="ADAL" clId="{4510EBB7-751A-412A-947B-44413DE5D1EE}" dt="2023-12-26T06:26:27.203" v="163" actId="11529"/>
            <ac:spMkLst>
              <pc:docMk/>
              <pc:sldMasterMk cId="2624242901" sldId="2147483648"/>
              <pc:sldLayoutMk cId="507745429" sldId="2147483653"/>
              <ac:spMk id="13" creationId="{E3C29DA6-442E-4E14-A7CC-E570E661B904}"/>
            </ac:spMkLst>
          </pc:spChg>
          <pc:spChg chg="add mod">
            <ac:chgData name="김 나영" userId="a5d63a48-59e1-4399-86da-210ba47540cd" providerId="ADAL" clId="{4510EBB7-751A-412A-947B-44413DE5D1EE}" dt="2023-12-26T06:28:22.858" v="199" actId="12789"/>
            <ac:spMkLst>
              <pc:docMk/>
              <pc:sldMasterMk cId="2624242901" sldId="2147483648"/>
              <pc:sldLayoutMk cId="507745429" sldId="2147483653"/>
              <ac:spMk id="14" creationId="{19192EE4-B68E-4088-9A48-09BD1A0DBDA2}"/>
            </ac:spMkLst>
          </pc:spChg>
          <pc:spChg chg="add mod">
            <ac:chgData name="김 나영" userId="a5d63a48-59e1-4399-86da-210ba47540cd" providerId="ADAL" clId="{4510EBB7-751A-412A-947B-44413DE5D1EE}" dt="2023-12-26T06:29:35.115" v="215" actId="693"/>
            <ac:spMkLst>
              <pc:docMk/>
              <pc:sldMasterMk cId="2624242901" sldId="2147483648"/>
              <pc:sldLayoutMk cId="507745429" sldId="2147483653"/>
              <ac:spMk id="15" creationId="{F86389A1-9790-42E2-8554-8CB717D16C49}"/>
            </ac:spMkLst>
          </pc:spChg>
          <pc:picChg chg="add mod">
            <ac:chgData name="김 나영" userId="a5d63a48-59e1-4399-86da-210ba47540cd" providerId="ADAL" clId="{4510EBB7-751A-412A-947B-44413DE5D1EE}" dt="2023-12-26T06:29:27.374" v="214" actId="1035"/>
            <ac:picMkLst>
              <pc:docMk/>
              <pc:sldMasterMk cId="2624242901" sldId="2147483648"/>
              <pc:sldLayoutMk cId="507745429" sldId="2147483653"/>
              <ac:picMk id="12" creationId="{C539FFDC-0542-4B77-BDBA-4E22CE6057FA}"/>
            </ac:picMkLst>
          </pc:picChg>
        </pc:sldLayoutChg>
        <pc:sldLayoutChg chg="delSp modSp del">
          <pc:chgData name="김 나영" userId="a5d63a48-59e1-4399-86da-210ba47540cd" providerId="ADAL" clId="{4510EBB7-751A-412A-947B-44413DE5D1EE}" dt="2023-12-26T06:20:27.903" v="121" actId="2696"/>
          <pc:sldLayoutMkLst>
            <pc:docMk/>
            <pc:sldMasterMk cId="2624242901" sldId="2147483648"/>
            <pc:sldLayoutMk cId="1054222400" sldId="2147483654"/>
          </pc:sldLayoutMkLst>
          <pc:spChg chg="del">
            <ac:chgData name="김 나영" userId="a5d63a48-59e1-4399-86da-210ba47540cd" providerId="ADAL" clId="{4510EBB7-751A-412A-947B-44413DE5D1EE}" dt="2023-12-26T06:14:39.115" v="58" actId="478"/>
            <ac:spMkLst>
              <pc:docMk/>
              <pc:sldMasterMk cId="2624242901" sldId="2147483648"/>
              <pc:sldLayoutMk cId="1054222400" sldId="2147483654"/>
              <ac:spMk id="2" creationId="{A9D312A6-E5E7-4880-A73F-7CBA5B82F39B}"/>
            </ac:spMkLst>
          </pc:spChg>
          <pc:spChg chg="del">
            <ac:chgData name="김 나영" userId="a5d63a48-59e1-4399-86da-210ba47540cd" providerId="ADAL" clId="{4510EBB7-751A-412A-947B-44413DE5D1EE}" dt="2023-12-26T06:14:43.070" v="59" actId="478"/>
            <ac:spMkLst>
              <pc:docMk/>
              <pc:sldMasterMk cId="2624242901" sldId="2147483648"/>
              <pc:sldLayoutMk cId="1054222400" sldId="2147483654"/>
              <ac:spMk id="5" creationId="{69E9F80F-01B9-458C-B9D2-ECF69484549A}"/>
            </ac:spMkLst>
          </pc:spChg>
          <pc:spChg chg="mod">
            <ac:chgData name="김 나영" userId="a5d63a48-59e1-4399-86da-210ba47540cd" providerId="ADAL" clId="{4510EBB7-751A-412A-947B-44413DE5D1EE}" dt="2023-12-26T06:14:52.837" v="67" actId="1036"/>
            <ac:spMkLst>
              <pc:docMk/>
              <pc:sldMasterMk cId="2624242901" sldId="2147483648"/>
              <pc:sldLayoutMk cId="1054222400" sldId="2147483654"/>
              <ac:spMk id="9" creationId="{B9081722-BDCA-411B-88E1-611DAD232B11}"/>
            </ac:spMkLst>
          </pc:spChg>
          <pc:spChg chg="mod ord">
            <ac:chgData name="김 나영" userId="a5d63a48-59e1-4399-86da-210ba47540cd" providerId="ADAL" clId="{4510EBB7-751A-412A-947B-44413DE5D1EE}" dt="2023-12-26T06:14:35.959" v="57" actId="167"/>
            <ac:spMkLst>
              <pc:docMk/>
              <pc:sldMasterMk cId="2624242901" sldId="2147483648"/>
              <pc:sldLayoutMk cId="1054222400" sldId="2147483654"/>
              <ac:spMk id="15" creationId="{29E3B8BD-1E7A-45D5-A9EE-905CC913ED68}"/>
            </ac:spMkLst>
          </pc:spChg>
          <pc:spChg chg="mod">
            <ac:chgData name="김 나영" userId="a5d63a48-59e1-4399-86da-210ba47540cd" providerId="ADAL" clId="{4510EBB7-751A-412A-947B-44413DE5D1EE}" dt="2023-12-26T06:14:46.167" v="61" actId="1076"/>
            <ac:spMkLst>
              <pc:docMk/>
              <pc:sldMasterMk cId="2624242901" sldId="2147483648"/>
              <pc:sldLayoutMk cId="1054222400" sldId="2147483654"/>
              <ac:spMk id="16" creationId="{FC65873E-AD7B-42B8-8C27-F1FCAD5B6DEF}"/>
            </ac:spMkLst>
          </pc:spChg>
        </pc:sldLayoutChg>
        <pc:sldLayoutChg chg="addSp delSp modSp">
          <pc:chgData name="김 나영" userId="a5d63a48-59e1-4399-86da-210ba47540cd" providerId="ADAL" clId="{4510EBB7-751A-412A-947B-44413DE5D1EE}" dt="2023-12-26T06:20:34.711" v="122" actId="1076"/>
          <pc:sldLayoutMkLst>
            <pc:docMk/>
            <pc:sldMasterMk cId="2624242901" sldId="2147483648"/>
            <pc:sldLayoutMk cId="4279134240" sldId="2147483656"/>
          </pc:sldLayoutMkLst>
          <pc:spChg chg="del">
            <ac:chgData name="김 나영" userId="a5d63a48-59e1-4399-86da-210ba47540cd" providerId="ADAL" clId="{4510EBB7-751A-412A-947B-44413DE5D1EE}" dt="2023-12-26T06:07:00.459" v="8" actId="478"/>
            <ac:spMkLst>
              <pc:docMk/>
              <pc:sldMasterMk cId="2624242901" sldId="2147483648"/>
              <pc:sldLayoutMk cId="4279134240" sldId="2147483656"/>
              <ac:spMk id="6" creationId="{3A39CD75-C15A-4C8A-BB4D-E9DB155FC16F}"/>
            </ac:spMkLst>
          </pc:spChg>
          <pc:spChg chg="mod">
            <ac:chgData name="김 나영" userId="a5d63a48-59e1-4399-86da-210ba47540cd" providerId="ADAL" clId="{4510EBB7-751A-412A-947B-44413DE5D1EE}" dt="2023-12-26T06:16:00.393" v="84" actId="14100"/>
            <ac:spMkLst>
              <pc:docMk/>
              <pc:sldMasterMk cId="2624242901" sldId="2147483648"/>
              <pc:sldLayoutMk cId="4279134240" sldId="2147483656"/>
              <ac:spMk id="7" creationId="{FCA6495D-60F6-4AB9-B8E1-8C2F9B8D74C3}"/>
            </ac:spMkLst>
          </pc:spChg>
          <pc:spChg chg="del mod">
            <ac:chgData name="김 나영" userId="a5d63a48-59e1-4399-86da-210ba47540cd" providerId="ADAL" clId="{4510EBB7-751A-412A-947B-44413DE5D1EE}" dt="2023-12-26T06:07:22.783" v="12" actId="478"/>
            <ac:spMkLst>
              <pc:docMk/>
              <pc:sldMasterMk cId="2624242901" sldId="2147483648"/>
              <pc:sldLayoutMk cId="4279134240" sldId="2147483656"/>
              <ac:spMk id="8" creationId="{3A56E76A-EFFA-49B5-876F-C79BDCA537F5}"/>
            </ac:spMkLst>
          </pc:spChg>
          <pc:spChg chg="del mod">
            <ac:chgData name="김 나영" userId="a5d63a48-59e1-4399-86da-210ba47540cd" providerId="ADAL" clId="{4510EBB7-751A-412A-947B-44413DE5D1EE}" dt="2023-12-26T06:06:57.375" v="6" actId="478"/>
            <ac:spMkLst>
              <pc:docMk/>
              <pc:sldMasterMk cId="2624242901" sldId="2147483648"/>
              <pc:sldLayoutMk cId="4279134240" sldId="2147483656"/>
              <ac:spMk id="10" creationId="{9218237E-C780-4DF6-9A69-D3055D6722A3}"/>
            </ac:spMkLst>
          </pc:spChg>
          <pc:spChg chg="mod">
            <ac:chgData name="김 나영" userId="a5d63a48-59e1-4399-86da-210ba47540cd" providerId="ADAL" clId="{4510EBB7-751A-412A-947B-44413DE5D1EE}" dt="2023-12-26T06:20:14.928" v="120" actId="14100"/>
            <ac:spMkLst>
              <pc:docMk/>
              <pc:sldMasterMk cId="2624242901" sldId="2147483648"/>
              <pc:sldLayoutMk cId="4279134240" sldId="2147483656"/>
              <ac:spMk id="12" creationId="{5D2E3E7E-5CCA-4926-AE8B-344F74F64F76}"/>
            </ac:spMkLst>
          </pc:spChg>
          <pc:spChg chg="mod ord">
            <ac:chgData name="김 나영" userId="a5d63a48-59e1-4399-86da-210ba47540cd" providerId="ADAL" clId="{4510EBB7-751A-412A-947B-44413DE5D1EE}" dt="2023-12-26T06:20:34.711" v="122" actId="1076"/>
            <ac:spMkLst>
              <pc:docMk/>
              <pc:sldMasterMk cId="2624242901" sldId="2147483648"/>
              <pc:sldLayoutMk cId="4279134240" sldId="2147483656"/>
              <ac:spMk id="13" creationId="{38D331C9-9C76-4A5F-8A82-7D5DE9F31245}"/>
            </ac:spMkLst>
          </pc:spChg>
          <pc:spChg chg="add mod ord">
            <ac:chgData name="김 나영" userId="a5d63a48-59e1-4399-86da-210ba47540cd" providerId="ADAL" clId="{4510EBB7-751A-412A-947B-44413DE5D1EE}" dt="2023-12-26T06:18:52.100" v="108" actId="14100"/>
            <ac:spMkLst>
              <pc:docMk/>
              <pc:sldMasterMk cId="2624242901" sldId="2147483648"/>
              <pc:sldLayoutMk cId="4279134240" sldId="2147483656"/>
              <ac:spMk id="15" creationId="{918985FB-1DD7-4013-A10C-828692AE7D87}"/>
            </ac:spMkLst>
          </pc:spChg>
          <pc:spChg chg="add del mod">
            <ac:chgData name="김 나영" userId="a5d63a48-59e1-4399-86da-210ba47540cd" providerId="ADAL" clId="{4510EBB7-751A-412A-947B-44413DE5D1EE}" dt="2023-12-26T06:08:47.283" v="40" actId="478"/>
            <ac:spMkLst>
              <pc:docMk/>
              <pc:sldMasterMk cId="2624242901" sldId="2147483648"/>
              <pc:sldLayoutMk cId="4279134240" sldId="2147483656"/>
              <ac:spMk id="16" creationId="{0FDFA643-75C7-440C-844F-A9661BB16EE0}"/>
            </ac:spMkLst>
          </pc:spChg>
          <pc:spChg chg="add mod">
            <ac:chgData name="김 나영" userId="a5d63a48-59e1-4399-86da-210ba47540cd" providerId="ADAL" clId="{4510EBB7-751A-412A-947B-44413DE5D1EE}" dt="2023-12-26T06:15:28.869" v="73" actId="1076"/>
            <ac:spMkLst>
              <pc:docMk/>
              <pc:sldMasterMk cId="2624242901" sldId="2147483648"/>
              <pc:sldLayoutMk cId="4279134240" sldId="2147483656"/>
              <ac:spMk id="17" creationId="{385CB7D2-40D8-4292-B280-18F778B3DEDC}"/>
            </ac:spMkLst>
          </pc:spChg>
          <pc:spChg chg="add mod ord">
            <ac:chgData name="김 나영" userId="a5d63a48-59e1-4399-86da-210ba47540cd" providerId="ADAL" clId="{4510EBB7-751A-412A-947B-44413DE5D1EE}" dt="2023-12-26T06:19:55.581" v="118" actId="12788"/>
            <ac:spMkLst>
              <pc:docMk/>
              <pc:sldMasterMk cId="2624242901" sldId="2147483648"/>
              <pc:sldLayoutMk cId="4279134240" sldId="2147483656"/>
              <ac:spMk id="18" creationId="{0344A9D4-2CEB-4E2B-9E1D-1B43FA570ADD}"/>
            </ac:spMkLst>
          </pc:spChg>
          <pc:spChg chg="add mod ord">
            <ac:chgData name="김 나영" userId="a5d63a48-59e1-4399-86da-210ba47540cd" providerId="ADAL" clId="{4510EBB7-751A-412A-947B-44413DE5D1EE}" dt="2023-12-26T06:18:42.540" v="103" actId="1076"/>
            <ac:spMkLst>
              <pc:docMk/>
              <pc:sldMasterMk cId="2624242901" sldId="2147483648"/>
              <pc:sldLayoutMk cId="4279134240" sldId="2147483656"/>
              <ac:spMk id="19" creationId="{F17FFD01-A809-4E78-B7B5-9D8EEAFA6FBA}"/>
            </ac:spMkLst>
          </pc:spChg>
          <pc:spChg chg="add mod">
            <ac:chgData name="김 나영" userId="a5d63a48-59e1-4399-86da-210ba47540cd" providerId="ADAL" clId="{4510EBB7-751A-412A-947B-44413DE5D1EE}" dt="2023-12-26T06:18:35.352" v="101" actId="207"/>
            <ac:spMkLst>
              <pc:docMk/>
              <pc:sldMasterMk cId="2624242901" sldId="2147483648"/>
              <pc:sldLayoutMk cId="4279134240" sldId="2147483656"/>
              <ac:spMk id="20" creationId="{B9AD12A2-1E17-41AF-B093-56B9AF9792C8}"/>
            </ac:spMkLst>
          </pc:spChg>
          <pc:picChg chg="add mod">
            <ac:chgData name="김 나영" userId="a5d63a48-59e1-4399-86da-210ba47540cd" providerId="ADAL" clId="{4510EBB7-751A-412A-947B-44413DE5D1EE}" dt="2023-12-26T06:20:04.761" v="119" actId="1076"/>
            <ac:picMkLst>
              <pc:docMk/>
              <pc:sldMasterMk cId="2624242901" sldId="2147483648"/>
              <pc:sldLayoutMk cId="4279134240" sldId="2147483656"/>
              <ac:picMk id="2050" creationId="{ED4C1923-E104-414A-8AC6-9A7151AFF158}"/>
            </ac:picMkLst>
          </pc:picChg>
        </pc:sldLayoutChg>
        <pc:sldLayoutChg chg="addSp delSp modSp">
          <pc:chgData name="김 나영" userId="a5d63a48-59e1-4399-86da-210ba47540cd" providerId="ADAL" clId="{4510EBB7-751A-412A-947B-44413DE5D1EE}" dt="2023-12-26T06:29:09.789" v="203" actId="14100"/>
          <pc:sldLayoutMkLst>
            <pc:docMk/>
            <pc:sldMasterMk cId="2624242901" sldId="2147483648"/>
            <pc:sldLayoutMk cId="2581906928" sldId="2147483657"/>
          </pc:sldLayoutMkLst>
          <pc:spChg chg="add del">
            <ac:chgData name="김 나영" userId="a5d63a48-59e1-4399-86da-210ba47540cd" providerId="ADAL" clId="{4510EBB7-751A-412A-947B-44413DE5D1EE}" dt="2023-12-26T06:22:03.698" v="123" actId="11529"/>
            <ac:spMkLst>
              <pc:docMk/>
              <pc:sldMasterMk cId="2624242901" sldId="2147483648"/>
              <pc:sldLayoutMk cId="2581906928" sldId="2147483657"/>
              <ac:spMk id="2" creationId="{E140ED8F-5DE5-402D-AF02-F5E8DB9521D8}"/>
            </ac:spMkLst>
          </pc:spChg>
          <pc:spChg chg="add mod">
            <ac:chgData name="김 나영" userId="a5d63a48-59e1-4399-86da-210ba47540cd" providerId="ADAL" clId="{4510EBB7-751A-412A-947B-44413DE5D1EE}" dt="2023-12-26T06:29:09.789" v="203" actId="14100"/>
            <ac:spMkLst>
              <pc:docMk/>
              <pc:sldMasterMk cId="2624242901" sldId="2147483648"/>
              <pc:sldLayoutMk cId="2581906928" sldId="2147483657"/>
              <ac:spMk id="3" creationId="{337335EC-30FC-418E-969C-FB75DB988693}"/>
            </ac:spMkLst>
          </pc:spChg>
          <pc:spChg chg="add del">
            <ac:chgData name="김 나영" userId="a5d63a48-59e1-4399-86da-210ba47540cd" providerId="ADAL" clId="{4510EBB7-751A-412A-947B-44413DE5D1EE}" dt="2023-12-26T06:23:27.259" v="139" actId="11529"/>
            <ac:spMkLst>
              <pc:docMk/>
              <pc:sldMasterMk cId="2624242901" sldId="2147483648"/>
              <pc:sldLayoutMk cId="2581906928" sldId="2147483657"/>
              <ac:spMk id="4" creationId="{3BDC71A9-2287-4C81-8EA2-68AA2626369B}"/>
            </ac:spMkLst>
          </pc:spChg>
          <pc:spChg chg="add mod">
            <ac:chgData name="김 나영" userId="a5d63a48-59e1-4399-86da-210ba47540cd" providerId="ADAL" clId="{4510EBB7-751A-412A-947B-44413DE5D1EE}" dt="2023-12-26T06:29:05.547" v="202" actId="14100"/>
            <ac:spMkLst>
              <pc:docMk/>
              <pc:sldMasterMk cId="2624242901" sldId="2147483648"/>
              <pc:sldLayoutMk cId="2581906928" sldId="2147483657"/>
              <ac:spMk id="5" creationId="{0269071D-9BC5-403A-846A-B11072E5A9E3}"/>
            </ac:spMkLst>
          </pc:spChg>
          <pc:spChg chg="add del mod">
            <ac:chgData name="김 나영" userId="a5d63a48-59e1-4399-86da-210ba47540cd" providerId="ADAL" clId="{4510EBB7-751A-412A-947B-44413DE5D1EE}" dt="2023-12-26T06:23:11.403" v="136"/>
            <ac:spMkLst>
              <pc:docMk/>
              <pc:sldMasterMk cId="2624242901" sldId="2147483648"/>
              <pc:sldLayoutMk cId="2581906928" sldId="2147483657"/>
              <ac:spMk id="14" creationId="{3B79D476-AFC1-4453-8939-D717E14552AE}"/>
            </ac:spMkLst>
          </pc:spChg>
          <pc:spChg chg="add del mod">
            <ac:chgData name="김 나영" userId="a5d63a48-59e1-4399-86da-210ba47540cd" providerId="ADAL" clId="{4510EBB7-751A-412A-947B-44413DE5D1EE}" dt="2023-12-26T06:23:11.403" v="136"/>
            <ac:spMkLst>
              <pc:docMk/>
              <pc:sldMasterMk cId="2624242901" sldId="2147483648"/>
              <pc:sldLayoutMk cId="2581906928" sldId="2147483657"/>
              <ac:spMk id="16" creationId="{837B9362-5BC8-4E32-A67E-72DC7B5CEB76}"/>
            </ac:spMkLst>
          </pc:spChg>
          <pc:spChg chg="mod">
            <ac:chgData name="김 나영" userId="a5d63a48-59e1-4399-86da-210ba47540cd" providerId="ADAL" clId="{4510EBB7-751A-412A-947B-44413DE5D1EE}" dt="2023-12-26T06:29:00.372" v="200" actId="14100"/>
            <ac:spMkLst>
              <pc:docMk/>
              <pc:sldMasterMk cId="2624242901" sldId="2147483648"/>
              <pc:sldLayoutMk cId="2581906928" sldId="2147483657"/>
              <ac:spMk id="21" creationId="{D4DE179D-6477-4844-AD3C-17F6127BC83B}"/>
            </ac:spMkLst>
          </pc:spChg>
        </pc:sldLayoutChg>
        <pc:sldLayoutChg chg="addSp delSp modSp">
          <pc:chgData name="김 나영" userId="a5d63a48-59e1-4399-86da-210ba47540cd" providerId="ADAL" clId="{4510EBB7-751A-412A-947B-44413DE5D1EE}" dt="2023-12-26T06:33:58.784" v="582" actId="207"/>
          <pc:sldLayoutMkLst>
            <pc:docMk/>
            <pc:sldMasterMk cId="2624242901" sldId="2147483648"/>
            <pc:sldLayoutMk cId="56475259" sldId="2147483658"/>
          </pc:sldLayoutMkLst>
          <pc:spChg chg="add mod">
            <ac:chgData name="김 나영" userId="a5d63a48-59e1-4399-86da-210ba47540cd" providerId="ADAL" clId="{4510EBB7-751A-412A-947B-44413DE5D1EE}" dt="2023-12-26T06:33:58.784" v="582" actId="207"/>
            <ac:spMkLst>
              <pc:docMk/>
              <pc:sldMasterMk cId="2624242901" sldId="2147483648"/>
              <pc:sldLayoutMk cId="56475259" sldId="2147483658"/>
              <ac:spMk id="6" creationId="{5869E29D-FE85-4C74-A41C-1D4D2DB0400F}"/>
            </ac:spMkLst>
          </pc:spChg>
          <pc:picChg chg="del">
            <ac:chgData name="김 나영" userId="a5d63a48-59e1-4399-86da-210ba47540cd" providerId="ADAL" clId="{4510EBB7-751A-412A-947B-44413DE5D1EE}" dt="2023-12-26T06:33:36.987" v="578" actId="478"/>
            <ac:picMkLst>
              <pc:docMk/>
              <pc:sldMasterMk cId="2624242901" sldId="2147483648"/>
              <pc:sldLayoutMk cId="56475259" sldId="2147483658"/>
              <ac:picMk id="12" creationId="{C539FFDC-0542-4B77-BDBA-4E22CE6057FA}"/>
            </ac:picMkLst>
          </pc:picChg>
        </pc:sldLayoutChg>
        <pc:sldLayoutChg chg="new del mod">
          <pc:chgData name="김 나영" userId="a5d63a48-59e1-4399-86da-210ba47540cd" providerId="ADAL" clId="{4510EBB7-751A-412A-947B-44413DE5D1EE}" dt="2023-12-26T06:33:34.735" v="577" actId="11236"/>
          <pc:sldLayoutMkLst>
            <pc:docMk/>
            <pc:sldMasterMk cId="2624242901" sldId="2147483648"/>
            <pc:sldLayoutMk cId="1124385354" sldId="2147483658"/>
          </pc:sldLayoutMkLst>
        </pc:sldLayoutChg>
        <pc:sldLayoutChg chg="addSp delSp modSp">
          <pc:chgData name="김 나영" userId="a5d63a48-59e1-4399-86da-210ba47540cd" providerId="ADAL" clId="{4510EBB7-751A-412A-947B-44413DE5D1EE}" dt="2023-12-26T08:21:30.481" v="993" actId="14100"/>
          <pc:sldLayoutMkLst>
            <pc:docMk/>
            <pc:sldMasterMk cId="2624242901" sldId="2147483648"/>
            <pc:sldLayoutMk cId="4136041594" sldId="2147483659"/>
          </pc:sldLayoutMkLst>
          <pc:spChg chg="mod">
            <ac:chgData name="김 나영" userId="a5d63a48-59e1-4399-86da-210ba47540cd" providerId="ADAL" clId="{4510EBB7-751A-412A-947B-44413DE5D1EE}" dt="2023-12-26T08:21:30.481" v="993" actId="14100"/>
            <ac:spMkLst>
              <pc:docMk/>
              <pc:sldMasterMk cId="2624242901" sldId="2147483648"/>
              <pc:sldLayoutMk cId="4136041594" sldId="2147483659"/>
              <ac:spMk id="3" creationId="{337335EC-30FC-418E-969C-FB75DB988693}"/>
            </ac:spMkLst>
          </pc:spChg>
          <pc:spChg chg="del">
            <ac:chgData name="김 나영" userId="a5d63a48-59e1-4399-86da-210ba47540cd" providerId="ADAL" clId="{4510EBB7-751A-412A-947B-44413DE5D1EE}" dt="2023-12-26T08:20:56.661" v="984" actId="478"/>
            <ac:spMkLst>
              <pc:docMk/>
              <pc:sldMasterMk cId="2624242901" sldId="2147483648"/>
              <pc:sldLayoutMk cId="4136041594" sldId="2147483659"/>
              <ac:spMk id="5" creationId="{0269071D-9BC5-403A-846A-B11072E5A9E3}"/>
            </ac:spMkLst>
          </pc:spChg>
          <pc:spChg chg="add mod">
            <ac:chgData name="김 나영" userId="a5d63a48-59e1-4399-86da-210ba47540cd" providerId="ADAL" clId="{4510EBB7-751A-412A-947B-44413DE5D1EE}" dt="2023-12-26T08:21:19.599" v="990" actId="14100"/>
            <ac:spMkLst>
              <pc:docMk/>
              <pc:sldMasterMk cId="2624242901" sldId="2147483648"/>
              <pc:sldLayoutMk cId="4136041594" sldId="2147483659"/>
              <ac:spMk id="14" creationId="{2A6D4466-087D-4244-891B-DFF3D07A75B3}"/>
            </ac:spMkLst>
          </pc:spChg>
          <pc:spChg chg="add mod">
            <ac:chgData name="김 나영" userId="a5d63a48-59e1-4399-86da-210ba47540cd" providerId="ADAL" clId="{4510EBB7-751A-412A-947B-44413DE5D1EE}" dt="2023-12-26T08:21:19.599" v="990" actId="14100"/>
            <ac:spMkLst>
              <pc:docMk/>
              <pc:sldMasterMk cId="2624242901" sldId="2147483648"/>
              <pc:sldLayoutMk cId="4136041594" sldId="2147483659"/>
              <ac:spMk id="16" creationId="{BB391A61-A8AE-4122-88A4-75BF04586341}"/>
            </ac:spMkLst>
          </pc:spChg>
          <pc:spChg chg="del">
            <ac:chgData name="김 나영" userId="a5d63a48-59e1-4399-86da-210ba47540cd" providerId="ADAL" clId="{4510EBB7-751A-412A-947B-44413DE5D1EE}" dt="2023-12-26T08:20:57.327" v="985" actId="478"/>
            <ac:spMkLst>
              <pc:docMk/>
              <pc:sldMasterMk cId="2624242901" sldId="2147483648"/>
              <pc:sldLayoutMk cId="4136041594" sldId="2147483659"/>
              <ac:spMk id="21" creationId="{D4DE179D-6477-4844-AD3C-17F6127BC83B}"/>
            </ac:spMkLst>
          </pc:spChg>
          <pc:spChg chg="add mod">
            <ac:chgData name="김 나영" userId="a5d63a48-59e1-4399-86da-210ba47540cd" providerId="ADAL" clId="{4510EBB7-751A-412A-947B-44413DE5D1EE}" dt="2023-12-26T08:21:23.059" v="991" actId="571"/>
            <ac:spMkLst>
              <pc:docMk/>
              <pc:sldMasterMk cId="2624242901" sldId="2147483648"/>
              <pc:sldLayoutMk cId="4136041594" sldId="2147483659"/>
              <ac:spMk id="22" creationId="{24E0C048-50FE-438D-A53C-0336A1D3B978}"/>
            </ac:spMkLst>
          </pc:spChg>
          <pc:spChg chg="add mod">
            <ac:chgData name="김 나영" userId="a5d63a48-59e1-4399-86da-210ba47540cd" providerId="ADAL" clId="{4510EBB7-751A-412A-947B-44413DE5D1EE}" dt="2023-12-26T08:21:23.059" v="991" actId="571"/>
            <ac:spMkLst>
              <pc:docMk/>
              <pc:sldMasterMk cId="2624242901" sldId="2147483648"/>
              <pc:sldLayoutMk cId="4136041594" sldId="2147483659"/>
              <ac:spMk id="23" creationId="{8EFC09BE-96B9-49E3-9879-1FA7E9BDA0E5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B87C4A-2B23-466F-AA98-0FF1DD069338}" type="datetimeFigureOut">
              <a:rPr lang="ko-KR" altLang="en-US" smtClean="0"/>
              <a:t>2024-06-27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C950B6-F037-4ED5-80E7-F98B24B69A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5988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baseline="0" dirty="0" smtClean="0"/>
              <a:t> </a:t>
            </a:r>
            <a:endParaRPr lang="en-US" altLang="ko-KR" baseline="0" dirty="0" smtClean="0"/>
          </a:p>
          <a:p>
            <a:pPr marL="171450" marR="0" indent="-1714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22C625-2AFD-4F8F-873D-A39ECF66C564}" type="slidenum">
              <a:rPr lang="ko-KR" altLang="en-US" smtClean="0"/>
              <a:pPr>
                <a:defRPr/>
              </a:pPr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6726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22C625-2AFD-4F8F-873D-A39ECF66C564}" type="slidenum">
              <a:rPr lang="ko-KR" altLang="en-US" smtClean="0"/>
              <a:pPr>
                <a:defRPr/>
              </a:pPr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30246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그러면 온실 가스는 누가 가장 많이 배출하고 있을까요</a:t>
            </a:r>
            <a:r>
              <a:rPr lang="en-US" altLang="ko-KR" dirty="0" smtClean="0"/>
              <a:t>? </a:t>
            </a:r>
            <a:r>
              <a:rPr lang="ko-KR" altLang="en-US" dirty="0" smtClean="0"/>
              <a:t>사회적 약자들일까요</a:t>
            </a:r>
            <a:r>
              <a:rPr lang="en-US" altLang="ko-KR" dirty="0" smtClean="0"/>
              <a:t>? 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 smtClean="0"/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smtClean="0"/>
              <a:t>소득 수준에 따른 탄소 배출량을 보면 답이</a:t>
            </a:r>
            <a:r>
              <a:rPr lang="ko-KR" altLang="en-US" baseline="0" dirty="0" smtClean="0"/>
              <a:t> 누가 더 큰 책임을 져야 하는지 알 수 있습니다</a:t>
            </a:r>
            <a:r>
              <a:rPr lang="en-US" altLang="ko-KR" baseline="0" dirty="0" smtClean="0"/>
              <a:t>. 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smtClean="0"/>
              <a:t>상위 </a:t>
            </a:r>
            <a:r>
              <a:rPr lang="en-US" altLang="ko-KR" dirty="0" smtClean="0"/>
              <a:t>10% </a:t>
            </a:r>
            <a:r>
              <a:rPr lang="ko-KR" altLang="en-US" dirty="0" smtClean="0"/>
              <a:t>소득계층의 전체 소득의 </a:t>
            </a:r>
            <a:r>
              <a:rPr lang="en-US" altLang="ko-KR" dirty="0" smtClean="0"/>
              <a:t>50% </a:t>
            </a:r>
            <a:r>
              <a:rPr lang="ko-KR" altLang="en-US" dirty="0" smtClean="0"/>
              <a:t>정도를 차지하며 탄소 배출량 역시 비슷합니다</a:t>
            </a:r>
            <a:r>
              <a:rPr lang="en-US" altLang="ko-KR" dirty="0" smtClean="0"/>
              <a:t>. 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smtClean="0"/>
              <a:t>소득 하위 </a:t>
            </a:r>
            <a:r>
              <a:rPr lang="en-US" altLang="ko-KR" dirty="0" smtClean="0"/>
              <a:t>50%</a:t>
            </a:r>
            <a:r>
              <a:rPr lang="ko-KR" altLang="en-US" dirty="0" smtClean="0"/>
              <a:t>가 전체 소득의 </a:t>
            </a:r>
            <a:r>
              <a:rPr lang="en-US" altLang="ko-KR" dirty="0" smtClean="0"/>
              <a:t>10%, </a:t>
            </a:r>
            <a:r>
              <a:rPr lang="ko-KR" altLang="en-US" dirty="0" smtClean="0"/>
              <a:t>탄소 배출량도 </a:t>
            </a:r>
            <a:r>
              <a:rPr lang="en-US" altLang="ko-KR" dirty="0" smtClean="0"/>
              <a:t>10% </a:t>
            </a:r>
            <a:r>
              <a:rPr lang="ko-KR" altLang="en-US" dirty="0" smtClean="0"/>
              <a:t>정도 됩니다</a:t>
            </a:r>
            <a:r>
              <a:rPr lang="en-US" altLang="ko-KR" dirty="0" smtClean="0"/>
              <a:t>.  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2021</a:t>
            </a:r>
            <a:r>
              <a:rPr lang="ko-KR" altLang="en-US" dirty="0" smtClean="0"/>
              <a:t>년</a:t>
            </a:r>
            <a:r>
              <a:rPr lang="ko-KR" altLang="en-US" baseline="0" dirty="0" smtClean="0"/>
              <a:t> 하반기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우주 관광이 화제였는데요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단 </a:t>
            </a:r>
            <a:r>
              <a:rPr lang="en-US" altLang="ko-KR" baseline="0" dirty="0" smtClean="0"/>
              <a:t>4</a:t>
            </a:r>
            <a:r>
              <a:rPr lang="ko-KR" altLang="en-US" baseline="0" dirty="0" smtClean="0"/>
              <a:t>명의 우주 관광에 </a:t>
            </a:r>
            <a:r>
              <a:rPr lang="en-US" altLang="ko-KR" baseline="0" dirty="0" smtClean="0"/>
              <a:t>300</a:t>
            </a:r>
            <a:r>
              <a:rPr lang="ko-KR" altLang="en-US" baseline="0" dirty="0" smtClean="0"/>
              <a:t>톤의 온실가스를 배출했습니다</a:t>
            </a:r>
            <a:r>
              <a:rPr lang="en-US" altLang="ko-KR" baseline="0" dirty="0" smtClean="0"/>
              <a:t>. 1</a:t>
            </a:r>
            <a:r>
              <a:rPr lang="ko-KR" altLang="en-US" baseline="0" dirty="0" smtClean="0"/>
              <a:t>명에 </a:t>
            </a:r>
            <a:r>
              <a:rPr lang="en-US" altLang="ko-KR" baseline="0" dirty="0" smtClean="0"/>
              <a:t>75</a:t>
            </a:r>
            <a:r>
              <a:rPr lang="ko-KR" altLang="en-US" baseline="0" dirty="0" smtClean="0"/>
              <a:t>톤이죠</a:t>
            </a:r>
            <a:r>
              <a:rPr lang="en-US" altLang="ko-KR" baseline="0" dirty="0" smtClean="0"/>
              <a:t>. </a:t>
            </a:r>
            <a:r>
              <a:rPr lang="ko-KR" altLang="en-US" dirty="0" smtClean="0"/>
              <a:t>전 세계의 </a:t>
            </a:r>
            <a:r>
              <a:rPr lang="en-US" altLang="ko-KR" dirty="0" smtClean="0"/>
              <a:t>10</a:t>
            </a:r>
            <a:r>
              <a:rPr lang="ko-KR" altLang="en-US" dirty="0" smtClean="0"/>
              <a:t>억 명은 </a:t>
            </a:r>
            <a:r>
              <a:rPr lang="en-US" altLang="ko-KR" dirty="0" smtClean="0"/>
              <a:t>1</a:t>
            </a:r>
            <a:r>
              <a:rPr lang="ko-KR" altLang="en-US" dirty="0" smtClean="0"/>
              <a:t>년에 </a:t>
            </a:r>
            <a:r>
              <a:rPr lang="en-US" altLang="ko-KR" dirty="0" smtClean="0"/>
              <a:t>1</a:t>
            </a:r>
            <a:r>
              <a:rPr lang="ko-KR" altLang="en-US" dirty="0" smtClean="0"/>
              <a:t>톤의 온실 가스도 배출하지 못합니다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그래도 넉넉하게 </a:t>
            </a:r>
            <a:r>
              <a:rPr lang="en-US" altLang="ko-KR" dirty="0" smtClean="0"/>
              <a:t>1</a:t>
            </a:r>
            <a:r>
              <a:rPr lang="ko-KR" altLang="en-US" dirty="0" smtClean="0"/>
              <a:t>톤이라고 쳐도</a:t>
            </a:r>
            <a:r>
              <a:rPr lang="en-US" altLang="ko-KR" dirty="0" smtClean="0"/>
              <a:t> </a:t>
            </a:r>
            <a:r>
              <a:rPr lang="ko-KR" altLang="en-US" dirty="0" smtClean="0"/>
              <a:t>이들이 </a:t>
            </a:r>
            <a:r>
              <a:rPr lang="en-US" altLang="ko-KR" dirty="0" smtClean="0"/>
              <a:t>75</a:t>
            </a:r>
            <a:r>
              <a:rPr lang="ko-KR" altLang="en-US" dirty="0" smtClean="0"/>
              <a:t>년 동안 배출하는 온실가스를 우주관광은 단 </a:t>
            </a:r>
            <a:r>
              <a:rPr lang="en-US" altLang="ko-KR" dirty="0" smtClean="0"/>
              <a:t>3</a:t>
            </a:r>
            <a:r>
              <a:rPr lang="ko-KR" altLang="en-US" dirty="0" smtClean="0"/>
              <a:t>일 동안 배출합니다</a:t>
            </a:r>
            <a:r>
              <a:rPr lang="en-US" altLang="ko-KR" dirty="0" smtClean="0"/>
              <a:t>.   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지금</a:t>
            </a:r>
            <a:r>
              <a:rPr lang="ko-KR" altLang="en-US" baseline="0" dirty="0" smtClean="0"/>
              <a:t> 우리가 경험하는 </a:t>
            </a:r>
            <a:r>
              <a:rPr lang="ko-KR" altLang="en-US" dirty="0" smtClean="0"/>
              <a:t>기후 위기는 누구에게 더 큰 책임이 있을까요</a:t>
            </a:r>
            <a:r>
              <a:rPr lang="en-US" altLang="ko-KR" dirty="0" smtClean="0"/>
              <a:t>?</a:t>
            </a:r>
          </a:p>
          <a:p>
            <a:r>
              <a:rPr lang="ko-KR" altLang="en-US" dirty="0" smtClean="0"/>
              <a:t>한국 역시 소득 수준과 온실가스 배출량은 유의미하게 연결됩니다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한편 세계 평균과 비교해보면 한국이 더 큰 책임을 져야 한다는 것을 알 수 있습니다</a:t>
            </a:r>
            <a:r>
              <a:rPr lang="en-US" altLang="ko-KR" dirty="0" smtClean="0"/>
              <a:t>. </a:t>
            </a:r>
          </a:p>
          <a:p>
            <a:endParaRPr lang="en-US" altLang="ko-KR" baseline="0" dirty="0" smtClean="0"/>
          </a:p>
          <a:p>
            <a:r>
              <a:rPr lang="ko-KR" altLang="en-US" dirty="0" smtClean="0"/>
              <a:t>다시 질문을 던집니다</a:t>
            </a:r>
            <a:r>
              <a:rPr lang="en-US" altLang="ko-KR" dirty="0" smtClean="0"/>
              <a:t>. 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smtClean="0"/>
              <a:t>지금</a:t>
            </a:r>
            <a:r>
              <a:rPr lang="ko-KR" altLang="en-US" baseline="0" dirty="0" smtClean="0"/>
              <a:t> 우리가 경험하는 </a:t>
            </a:r>
            <a:r>
              <a:rPr lang="ko-KR" altLang="en-US" dirty="0" smtClean="0"/>
              <a:t>기후 위기는 누구에게 더 큰 책임이 있을까요</a:t>
            </a:r>
            <a:r>
              <a:rPr lang="en-US" altLang="ko-KR" dirty="0" smtClean="0"/>
              <a:t>?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22C625-2AFD-4F8F-873D-A39ECF66C564}" type="slidenum">
              <a:rPr lang="ko-KR" altLang="en-US" smtClean="0"/>
              <a:pPr>
                <a:defRPr/>
              </a:pPr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32655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C950B6-F037-4ED5-80E7-F98B24B69A7A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22775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C950B6-F037-4ED5-80E7-F98B24B69A7A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56694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C950B6-F037-4ED5-80E7-F98B24B69A7A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21249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C950B6-F037-4ED5-80E7-F98B24B69A7A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96625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C950B6-F037-4ED5-80E7-F98B24B69A7A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49176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C950B6-F037-4ED5-80E7-F98B24B69A7A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63527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22C625-2AFD-4F8F-873D-A39ECF66C564}" type="slidenum">
              <a:rPr lang="ko-KR" altLang="en-US" smtClean="0"/>
              <a:pPr>
                <a:defRPr/>
              </a:pPr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01950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C950B6-F037-4ED5-80E7-F98B24B69A7A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83843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C950B6-F037-4ED5-80E7-F98B24B69A7A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15712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실제 유튜브 화면 캡처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C950B6-F037-4ED5-80E7-F98B24B69A7A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65339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C950B6-F037-4ED5-80E7-F98B24B69A7A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12818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C950B6-F037-4ED5-80E7-F98B24B69A7A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77290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C950B6-F037-4ED5-80E7-F98B24B69A7A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89998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C950B6-F037-4ED5-80E7-F98B24B69A7A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97027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C950B6-F037-4ED5-80E7-F98B24B69A7A}" type="slidenum">
              <a:rPr lang="ko-KR" altLang="en-US" smtClean="0"/>
              <a:t>44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9396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C950B6-F037-4ED5-80E7-F98B24B69A7A}" type="slidenum">
              <a:rPr lang="ko-KR" altLang="en-US" smtClean="0"/>
              <a:t>72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83318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C950B6-F037-4ED5-80E7-F98B24B69A7A}" type="slidenum">
              <a:rPr lang="ko-KR" altLang="en-US" smtClean="0"/>
              <a:t>73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274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4EB304D7-DFA7-4CB6-AE46-AAFDF9C76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xmlns="" id="{C35989A6-96A6-4CCD-AD9A-DA3F253B1B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82B67437-D1BC-46DC-A5A5-9A90C8B05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4886A02F-8310-49AD-8468-EF0B9F615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CFE9707B-6E85-49D5-B2EC-91FA337CC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815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479CE5AB-DC33-4096-93A0-501B62F80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E3D02721-9AA3-43D9-8CF0-05BD8B535A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489F774F-65E3-49B1-9B2F-2E494A0EC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A77ECF64-5DB7-4069-BB5B-27B6810C9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7D4A6060-FFF9-4C57-93C8-D8E5AEC1A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76065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0F573AFB-CD2E-48C4-B1ED-4D0E3FCBD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776DC3EC-6E60-4ECF-8FDA-82A3E3F44A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C5EBA54D-E8DB-4743-AF50-7B5E57299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ED491F9A-5FA4-4AFC-A702-BA8F37333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CFC5E68B-732F-483F-805A-3ED332796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0070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>
            <a:extLst>
              <a:ext uri="{FF2B5EF4-FFF2-40B4-BE49-F238E27FC236}">
                <a16:creationId xmlns:a16="http://schemas.microsoft.com/office/drawing/2014/main" xmlns="" id="{763FE8AF-4989-405B-83B3-5F4881FEEFD4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xmlns="" id="{C539FFDC-0542-4B77-BDBA-4E22CE6057F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537" y="5593554"/>
            <a:ext cx="1618925" cy="65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xmlns="" id="{19192EE4-B68E-4088-9A48-09BD1A0DBD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4850" y="2462213"/>
            <a:ext cx="10782301" cy="1933575"/>
          </a:xfrm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4800" b="1" spc="-11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xmlns="" id="{F86389A1-9790-42E2-8554-8CB717D16C49}"/>
              </a:ext>
            </a:extLst>
          </p:cNvPr>
          <p:cNvSpPr/>
          <p:nvPr userDrawn="1"/>
        </p:nvSpPr>
        <p:spPr>
          <a:xfrm>
            <a:off x="302419" y="330994"/>
            <a:ext cx="11587163" cy="6196013"/>
          </a:xfrm>
          <a:prstGeom prst="roundRect">
            <a:avLst>
              <a:gd name="adj" fmla="val 1650"/>
            </a:avLst>
          </a:prstGeom>
          <a:noFill/>
          <a:ln w="1905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77454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>
            <a:extLst>
              <a:ext uri="{FF2B5EF4-FFF2-40B4-BE49-F238E27FC236}">
                <a16:creationId xmlns:a16="http://schemas.microsoft.com/office/drawing/2014/main" xmlns="" id="{763FE8AF-4989-405B-83B3-5F4881FEEFD4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xmlns="" id="{19192EE4-B68E-4088-9A48-09BD1A0DBD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4850" y="2462213"/>
            <a:ext cx="10782301" cy="1933575"/>
          </a:xfrm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4800" b="1" spc="-11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xmlns="" id="{F86389A1-9790-42E2-8554-8CB717D16C49}"/>
              </a:ext>
            </a:extLst>
          </p:cNvPr>
          <p:cNvSpPr/>
          <p:nvPr userDrawn="1"/>
        </p:nvSpPr>
        <p:spPr>
          <a:xfrm>
            <a:off x="302419" y="330994"/>
            <a:ext cx="11587163" cy="6196013"/>
          </a:xfrm>
          <a:prstGeom prst="roundRect">
            <a:avLst>
              <a:gd name="adj" fmla="val 1650"/>
            </a:avLst>
          </a:prstGeom>
          <a:noFill/>
          <a:ln w="1905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슬라이드 번호 개체 틀 8">
            <a:extLst>
              <a:ext uri="{FF2B5EF4-FFF2-40B4-BE49-F238E27FC236}">
                <a16:creationId xmlns:a16="http://schemas.microsoft.com/office/drawing/2014/main" xmlns="" id="{5869E29D-FE85-4C74-A41C-1D4D2DB04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85526" y="6057900"/>
            <a:ext cx="603250" cy="365125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722F2065-1497-4570-A59F-63628C30373C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64752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>
            <a:extLst>
              <a:ext uri="{FF2B5EF4-FFF2-40B4-BE49-F238E27FC236}">
                <a16:creationId xmlns:a16="http://schemas.microsoft.com/office/drawing/2014/main" xmlns="" id="{763FE8AF-4989-405B-83B3-5F4881FEEFD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xmlns="" id="{F86389A1-9790-42E2-8554-8CB717D16C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02419" y="330994"/>
            <a:ext cx="11587163" cy="6196013"/>
          </a:xfrm>
          <a:prstGeom prst="roundRect">
            <a:avLst>
              <a:gd name="adj" fmla="val 1650"/>
            </a:avLst>
          </a:prstGeom>
          <a:noFill/>
          <a:ln w="1905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" name="자유형: 도형 1">
            <a:extLst>
              <a:ext uri="{FF2B5EF4-FFF2-40B4-BE49-F238E27FC236}">
                <a16:creationId xmlns:a16="http://schemas.microsoft.com/office/drawing/2014/main" xmlns="" id="{0B61BB83-7A71-B9A1-9D29-46FEF862EE1C}"/>
              </a:ext>
            </a:extLst>
          </p:cNvPr>
          <p:cNvSpPr/>
          <p:nvPr userDrawn="1"/>
        </p:nvSpPr>
        <p:spPr>
          <a:xfrm flipH="1">
            <a:off x="2382573" y="998880"/>
            <a:ext cx="7232300" cy="718731"/>
          </a:xfrm>
          <a:custGeom>
            <a:avLst/>
            <a:gdLst>
              <a:gd name="connsiteX0" fmla="*/ 5707036 w 5857875"/>
              <a:gd name="connsiteY0" fmla="*/ 0 h 617931"/>
              <a:gd name="connsiteX1" fmla="*/ 142875 w 5857875"/>
              <a:gd name="connsiteY1" fmla="*/ 0 h 617931"/>
              <a:gd name="connsiteX2" fmla="*/ 142875 w 5857875"/>
              <a:gd name="connsiteY2" fmla="*/ 20562 h 617931"/>
              <a:gd name="connsiteX3" fmla="*/ 0 w 5857875"/>
              <a:gd name="connsiteY3" fmla="*/ 311148 h 617931"/>
              <a:gd name="connsiteX4" fmla="*/ 142875 w 5857875"/>
              <a:gd name="connsiteY4" fmla="*/ 601734 h 617931"/>
              <a:gd name="connsiteX5" fmla="*/ 142875 w 5857875"/>
              <a:gd name="connsiteY5" fmla="*/ 613567 h 617931"/>
              <a:gd name="connsiteX6" fmla="*/ 148693 w 5857875"/>
              <a:gd name="connsiteY6" fmla="*/ 613567 h 617931"/>
              <a:gd name="connsiteX7" fmla="*/ 150839 w 5857875"/>
              <a:gd name="connsiteY7" fmla="*/ 617931 h 617931"/>
              <a:gd name="connsiteX8" fmla="*/ 5715000 w 5857875"/>
              <a:gd name="connsiteY8" fmla="*/ 617931 h 617931"/>
              <a:gd name="connsiteX9" fmla="*/ 5715000 w 5857875"/>
              <a:gd name="connsiteY9" fmla="*/ 597370 h 617931"/>
              <a:gd name="connsiteX10" fmla="*/ 5857875 w 5857875"/>
              <a:gd name="connsiteY10" fmla="*/ 306784 h 617931"/>
              <a:gd name="connsiteX11" fmla="*/ 5715000 w 5857875"/>
              <a:gd name="connsiteY11" fmla="*/ 16198 h 617931"/>
              <a:gd name="connsiteX12" fmla="*/ 5715000 w 5857875"/>
              <a:gd name="connsiteY12" fmla="*/ 4364 h 617931"/>
              <a:gd name="connsiteX13" fmla="*/ 5709182 w 5857875"/>
              <a:gd name="connsiteY13" fmla="*/ 4364 h 617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857875" h="617931">
                <a:moveTo>
                  <a:pt x="5707036" y="0"/>
                </a:moveTo>
                <a:lnTo>
                  <a:pt x="142875" y="0"/>
                </a:lnTo>
                <a:lnTo>
                  <a:pt x="142875" y="20562"/>
                </a:lnTo>
                <a:lnTo>
                  <a:pt x="0" y="311148"/>
                </a:lnTo>
                <a:lnTo>
                  <a:pt x="142875" y="601734"/>
                </a:lnTo>
                <a:lnTo>
                  <a:pt x="142875" y="613567"/>
                </a:lnTo>
                <a:lnTo>
                  <a:pt x="148693" y="613567"/>
                </a:lnTo>
                <a:lnTo>
                  <a:pt x="150839" y="617931"/>
                </a:lnTo>
                <a:lnTo>
                  <a:pt x="5715000" y="617931"/>
                </a:lnTo>
                <a:lnTo>
                  <a:pt x="5715000" y="597370"/>
                </a:lnTo>
                <a:lnTo>
                  <a:pt x="5857875" y="306784"/>
                </a:lnTo>
                <a:lnTo>
                  <a:pt x="5715000" y="16198"/>
                </a:lnTo>
                <a:lnTo>
                  <a:pt x="5715000" y="4364"/>
                </a:lnTo>
                <a:lnTo>
                  <a:pt x="5709182" y="4364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xmlns="" id="{19192EE4-B68E-4088-9A48-09BD1A0DBD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742187" y="1055833"/>
            <a:ext cx="6513072" cy="604825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2800" b="1" spc="-11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xmlns="" id="{E1485AA4-1AC6-3F55-EE5E-947D7ED3BF62}"/>
              </a:ext>
            </a:extLst>
          </p:cNvPr>
          <p:cNvSpPr/>
          <p:nvPr userDrawn="1"/>
        </p:nvSpPr>
        <p:spPr>
          <a:xfrm>
            <a:off x="1192878" y="2289181"/>
            <a:ext cx="9935565" cy="79662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xmlns="" id="{CBB9180E-FA54-8BB1-6B2C-D41D440219DE}"/>
              </a:ext>
            </a:extLst>
          </p:cNvPr>
          <p:cNvSpPr/>
          <p:nvPr userDrawn="1"/>
        </p:nvSpPr>
        <p:spPr>
          <a:xfrm>
            <a:off x="1192878" y="2289181"/>
            <a:ext cx="796620" cy="796620"/>
          </a:xfrm>
          <a:prstGeom prst="ellipse">
            <a:avLst/>
          </a:prstGeom>
          <a:solidFill>
            <a:schemeClr val="accent6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  <p:sp>
        <p:nvSpPr>
          <p:cNvPr id="3" name="텍스트 개체 틀 4">
            <a:extLst>
              <a:ext uri="{FF2B5EF4-FFF2-40B4-BE49-F238E27FC236}">
                <a16:creationId xmlns:a16="http://schemas.microsoft.com/office/drawing/2014/main" xmlns="" id="{70386200-5419-FE56-C88F-D878C94AF2B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209664" y="2479529"/>
            <a:ext cx="8166498" cy="415925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="1" spc="-11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xmlns="" id="{0074669B-CC59-4402-D314-BC55FFA16161}"/>
              </a:ext>
            </a:extLst>
          </p:cNvPr>
          <p:cNvSpPr/>
          <p:nvPr userDrawn="1"/>
        </p:nvSpPr>
        <p:spPr>
          <a:xfrm>
            <a:off x="1192878" y="3579471"/>
            <a:ext cx="9935565" cy="79662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xmlns="" id="{12F6C2E9-9A0F-533B-0C63-130E7254EBBB}"/>
              </a:ext>
            </a:extLst>
          </p:cNvPr>
          <p:cNvSpPr/>
          <p:nvPr userDrawn="1"/>
        </p:nvSpPr>
        <p:spPr>
          <a:xfrm>
            <a:off x="1192878" y="3579471"/>
            <a:ext cx="796620" cy="796620"/>
          </a:xfrm>
          <a:prstGeom prst="ellipse">
            <a:avLst/>
          </a:prstGeom>
          <a:solidFill>
            <a:schemeClr val="accent6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  <p:sp>
        <p:nvSpPr>
          <p:cNvPr id="13" name="텍스트 개체 틀 4">
            <a:extLst>
              <a:ext uri="{FF2B5EF4-FFF2-40B4-BE49-F238E27FC236}">
                <a16:creationId xmlns:a16="http://schemas.microsoft.com/office/drawing/2014/main" xmlns="" id="{25A44786-DA15-CFD3-C1AD-C371973F395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209664" y="3769819"/>
            <a:ext cx="8166498" cy="415925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="1" spc="-11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xmlns="" id="{29E253E4-B119-6261-5422-C2840F9AB29F}"/>
              </a:ext>
            </a:extLst>
          </p:cNvPr>
          <p:cNvSpPr/>
          <p:nvPr userDrawn="1"/>
        </p:nvSpPr>
        <p:spPr>
          <a:xfrm>
            <a:off x="1192878" y="4893517"/>
            <a:ext cx="9935565" cy="79662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xmlns="" id="{E4A5F936-D98B-2D95-F166-C5B66269CB26}"/>
              </a:ext>
            </a:extLst>
          </p:cNvPr>
          <p:cNvSpPr/>
          <p:nvPr userDrawn="1"/>
        </p:nvSpPr>
        <p:spPr>
          <a:xfrm>
            <a:off x="1192878" y="4893517"/>
            <a:ext cx="796620" cy="796620"/>
          </a:xfrm>
          <a:prstGeom prst="ellipse">
            <a:avLst/>
          </a:prstGeom>
          <a:solidFill>
            <a:schemeClr val="accent6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  <p:sp>
        <p:nvSpPr>
          <p:cNvPr id="18" name="텍스트 개체 틀 4">
            <a:extLst>
              <a:ext uri="{FF2B5EF4-FFF2-40B4-BE49-F238E27FC236}">
                <a16:creationId xmlns:a16="http://schemas.microsoft.com/office/drawing/2014/main" xmlns="" id="{F530B6B0-024C-C5A9-D7DD-2736377E324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9664" y="5083865"/>
            <a:ext cx="8166498" cy="415925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="1" spc="-11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23" name="자유형: 도형 22">
            <a:extLst>
              <a:ext uri="{FF2B5EF4-FFF2-40B4-BE49-F238E27FC236}">
                <a16:creationId xmlns:a16="http://schemas.microsoft.com/office/drawing/2014/main" xmlns="" id="{2B5F34FD-B3E0-42D0-4560-029E0A960C24}"/>
              </a:ext>
            </a:extLst>
          </p:cNvPr>
          <p:cNvSpPr/>
          <p:nvPr userDrawn="1"/>
        </p:nvSpPr>
        <p:spPr>
          <a:xfrm>
            <a:off x="1444467" y="2460172"/>
            <a:ext cx="223104" cy="454638"/>
          </a:xfrm>
          <a:custGeom>
            <a:avLst/>
            <a:gdLst/>
            <a:ahLst/>
            <a:cxnLst/>
            <a:rect l="l" t="t" r="r" b="b"/>
            <a:pathLst>
              <a:path w="223104" h="454638">
                <a:moveTo>
                  <a:pt x="166907" y="0"/>
                </a:moveTo>
                <a:cubicBezTo>
                  <a:pt x="183391" y="0"/>
                  <a:pt x="196879" y="4777"/>
                  <a:pt x="207369" y="14330"/>
                </a:cubicBezTo>
                <a:cubicBezTo>
                  <a:pt x="217859" y="23884"/>
                  <a:pt x="223104" y="38027"/>
                  <a:pt x="223104" y="56760"/>
                </a:cubicBezTo>
                <a:lnTo>
                  <a:pt x="223104" y="454638"/>
                </a:lnTo>
                <a:lnTo>
                  <a:pt x="110709" y="454638"/>
                </a:lnTo>
                <a:lnTo>
                  <a:pt x="110709" y="174212"/>
                </a:lnTo>
                <a:lnTo>
                  <a:pt x="57883" y="174212"/>
                </a:lnTo>
                <a:cubicBezTo>
                  <a:pt x="42148" y="174212"/>
                  <a:pt x="28567" y="170279"/>
                  <a:pt x="17140" y="162411"/>
                </a:cubicBezTo>
                <a:cubicBezTo>
                  <a:pt x="5713" y="154543"/>
                  <a:pt x="0" y="142742"/>
                  <a:pt x="0" y="127006"/>
                </a:cubicBezTo>
                <a:cubicBezTo>
                  <a:pt x="0" y="113894"/>
                  <a:pt x="3934" y="103404"/>
                  <a:pt x="11802" y="95536"/>
                </a:cubicBezTo>
                <a:cubicBezTo>
                  <a:pt x="19669" y="87668"/>
                  <a:pt x="29223" y="82985"/>
                  <a:pt x="40462" y="81487"/>
                </a:cubicBezTo>
                <a:cubicBezTo>
                  <a:pt x="58445" y="79239"/>
                  <a:pt x="74462" y="74649"/>
                  <a:pt x="88511" y="67718"/>
                </a:cubicBezTo>
                <a:cubicBezTo>
                  <a:pt x="102560" y="60787"/>
                  <a:pt x="112208" y="49829"/>
                  <a:pt x="117453" y="34843"/>
                </a:cubicBezTo>
                <a:cubicBezTo>
                  <a:pt x="126070" y="11614"/>
                  <a:pt x="142554" y="0"/>
                  <a:pt x="16690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4" name="자유형: 도형 23">
            <a:extLst>
              <a:ext uri="{FF2B5EF4-FFF2-40B4-BE49-F238E27FC236}">
                <a16:creationId xmlns:a16="http://schemas.microsoft.com/office/drawing/2014/main" xmlns="" id="{16F5A14E-2E62-F50E-0301-B8C823B391B6}"/>
              </a:ext>
            </a:extLst>
          </p:cNvPr>
          <p:cNvSpPr/>
          <p:nvPr userDrawn="1"/>
        </p:nvSpPr>
        <p:spPr>
          <a:xfrm>
            <a:off x="1449525" y="3750462"/>
            <a:ext cx="300094" cy="454638"/>
          </a:xfrm>
          <a:custGeom>
            <a:avLst/>
            <a:gdLst/>
            <a:ahLst/>
            <a:cxnLst/>
            <a:rect l="l" t="t" r="r" b="b"/>
            <a:pathLst>
              <a:path w="300094" h="454638">
                <a:moveTo>
                  <a:pt x="142741" y="0"/>
                </a:moveTo>
                <a:cubicBezTo>
                  <a:pt x="164097" y="0"/>
                  <a:pt x="184047" y="2716"/>
                  <a:pt x="202592" y="8149"/>
                </a:cubicBezTo>
                <a:cubicBezTo>
                  <a:pt x="221137" y="13581"/>
                  <a:pt x="237247" y="21543"/>
                  <a:pt x="250922" y="32033"/>
                </a:cubicBezTo>
                <a:cubicBezTo>
                  <a:pt x="264596" y="42523"/>
                  <a:pt x="275461" y="55261"/>
                  <a:pt x="283516" y="70247"/>
                </a:cubicBezTo>
                <a:cubicBezTo>
                  <a:pt x="291571" y="85233"/>
                  <a:pt x="295599" y="102467"/>
                  <a:pt x="295599" y="121949"/>
                </a:cubicBezTo>
                <a:cubicBezTo>
                  <a:pt x="295599" y="152295"/>
                  <a:pt x="290260" y="177491"/>
                  <a:pt x="279582" y="197534"/>
                </a:cubicBezTo>
                <a:cubicBezTo>
                  <a:pt x="268905" y="217578"/>
                  <a:pt x="251952" y="235093"/>
                  <a:pt x="228724" y="250079"/>
                </a:cubicBezTo>
                <a:lnTo>
                  <a:pt x="159039" y="294475"/>
                </a:lnTo>
                <a:cubicBezTo>
                  <a:pt x="144802" y="303841"/>
                  <a:pt x="134499" y="311990"/>
                  <a:pt x="128130" y="318921"/>
                </a:cubicBezTo>
                <a:cubicBezTo>
                  <a:pt x="121761" y="325852"/>
                  <a:pt x="118577" y="334563"/>
                  <a:pt x="118577" y="345053"/>
                </a:cubicBezTo>
                <a:lnTo>
                  <a:pt x="118577" y="348987"/>
                </a:lnTo>
                <a:cubicBezTo>
                  <a:pt x="118577" y="354606"/>
                  <a:pt x="121386" y="357416"/>
                  <a:pt x="127006" y="357416"/>
                </a:cubicBezTo>
                <a:lnTo>
                  <a:pt x="300094" y="357416"/>
                </a:lnTo>
                <a:lnTo>
                  <a:pt x="300094" y="454638"/>
                </a:lnTo>
                <a:lnTo>
                  <a:pt x="69685" y="454638"/>
                </a:lnTo>
                <a:cubicBezTo>
                  <a:pt x="48330" y="454638"/>
                  <a:pt x="31377" y="448925"/>
                  <a:pt x="18826" y="437498"/>
                </a:cubicBezTo>
                <a:cubicBezTo>
                  <a:pt x="6275" y="426071"/>
                  <a:pt x="0" y="409680"/>
                  <a:pt x="0" y="388325"/>
                </a:cubicBezTo>
                <a:lnTo>
                  <a:pt x="0" y="382143"/>
                </a:lnTo>
                <a:cubicBezTo>
                  <a:pt x="0" y="363411"/>
                  <a:pt x="1124" y="346832"/>
                  <a:pt x="3372" y="332408"/>
                </a:cubicBezTo>
                <a:cubicBezTo>
                  <a:pt x="5620" y="317984"/>
                  <a:pt x="9460" y="305059"/>
                  <a:pt x="14892" y="293632"/>
                </a:cubicBezTo>
                <a:cubicBezTo>
                  <a:pt x="20325" y="282205"/>
                  <a:pt x="27537" y="271809"/>
                  <a:pt x="36528" y="262442"/>
                </a:cubicBezTo>
                <a:cubicBezTo>
                  <a:pt x="45520" y="253076"/>
                  <a:pt x="56572" y="243897"/>
                  <a:pt x="69685" y="234906"/>
                </a:cubicBezTo>
                <a:lnTo>
                  <a:pt x="157915" y="176460"/>
                </a:lnTo>
                <a:cubicBezTo>
                  <a:pt x="166906" y="170466"/>
                  <a:pt x="172994" y="163910"/>
                  <a:pt x="176179" y="156791"/>
                </a:cubicBezTo>
                <a:cubicBezTo>
                  <a:pt x="179364" y="149673"/>
                  <a:pt x="180956" y="142742"/>
                  <a:pt x="180956" y="135998"/>
                </a:cubicBezTo>
                <a:cubicBezTo>
                  <a:pt x="180956" y="126632"/>
                  <a:pt x="177303" y="118671"/>
                  <a:pt x="169997" y="112114"/>
                </a:cubicBezTo>
                <a:cubicBezTo>
                  <a:pt x="162692" y="105558"/>
                  <a:pt x="152670" y="102280"/>
                  <a:pt x="139932" y="102280"/>
                </a:cubicBezTo>
                <a:cubicBezTo>
                  <a:pt x="131315" y="102280"/>
                  <a:pt x="123728" y="104059"/>
                  <a:pt x="117172" y="107618"/>
                </a:cubicBezTo>
                <a:cubicBezTo>
                  <a:pt x="110615" y="111178"/>
                  <a:pt x="104153" y="115580"/>
                  <a:pt x="97783" y="120825"/>
                </a:cubicBezTo>
                <a:cubicBezTo>
                  <a:pt x="94786" y="123447"/>
                  <a:pt x="91133" y="126257"/>
                  <a:pt x="86825" y="129254"/>
                </a:cubicBezTo>
                <a:cubicBezTo>
                  <a:pt x="82516" y="132252"/>
                  <a:pt x="77740" y="134499"/>
                  <a:pt x="72495" y="135998"/>
                </a:cubicBezTo>
                <a:cubicBezTo>
                  <a:pt x="63878" y="138246"/>
                  <a:pt x="54511" y="138995"/>
                  <a:pt x="44396" y="138246"/>
                </a:cubicBezTo>
                <a:cubicBezTo>
                  <a:pt x="34280" y="137497"/>
                  <a:pt x="25101" y="133750"/>
                  <a:pt x="16859" y="127007"/>
                </a:cubicBezTo>
                <a:cubicBezTo>
                  <a:pt x="6744" y="118764"/>
                  <a:pt x="1405" y="108087"/>
                  <a:pt x="843" y="94974"/>
                </a:cubicBezTo>
                <a:cubicBezTo>
                  <a:pt x="281" y="81861"/>
                  <a:pt x="3559" y="70060"/>
                  <a:pt x="10677" y="59569"/>
                </a:cubicBezTo>
                <a:cubicBezTo>
                  <a:pt x="17421" y="49079"/>
                  <a:pt x="25944" y="40088"/>
                  <a:pt x="36247" y="32595"/>
                </a:cubicBezTo>
                <a:cubicBezTo>
                  <a:pt x="46550" y="25102"/>
                  <a:pt x="57602" y="18920"/>
                  <a:pt x="69404" y="14050"/>
                </a:cubicBezTo>
                <a:cubicBezTo>
                  <a:pt x="81205" y="9179"/>
                  <a:pt x="93381" y="5620"/>
                  <a:pt x="105932" y="3372"/>
                </a:cubicBezTo>
                <a:cubicBezTo>
                  <a:pt x="118483" y="1124"/>
                  <a:pt x="130753" y="0"/>
                  <a:pt x="1427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5" name="자유형: 도형 24">
            <a:extLst>
              <a:ext uri="{FF2B5EF4-FFF2-40B4-BE49-F238E27FC236}">
                <a16:creationId xmlns:a16="http://schemas.microsoft.com/office/drawing/2014/main" xmlns="" id="{85E581F0-15B8-9E76-7117-CF522A027467}"/>
              </a:ext>
            </a:extLst>
          </p:cNvPr>
          <p:cNvSpPr/>
          <p:nvPr userDrawn="1"/>
        </p:nvSpPr>
        <p:spPr>
          <a:xfrm>
            <a:off x="1448525" y="5061417"/>
            <a:ext cx="300532" cy="460820"/>
          </a:xfrm>
          <a:custGeom>
            <a:avLst/>
            <a:gdLst/>
            <a:ahLst/>
            <a:cxnLst/>
            <a:rect l="l" t="t" r="r" b="b"/>
            <a:pathLst>
              <a:path w="300532" h="460820">
                <a:moveTo>
                  <a:pt x="54387" y="0"/>
                </a:moveTo>
                <a:lnTo>
                  <a:pt x="229162" y="0"/>
                </a:lnTo>
                <a:cubicBezTo>
                  <a:pt x="244148" y="0"/>
                  <a:pt x="256792" y="3934"/>
                  <a:pt x="267095" y="11802"/>
                </a:cubicBezTo>
                <a:cubicBezTo>
                  <a:pt x="277398" y="19669"/>
                  <a:pt x="284704" y="29223"/>
                  <a:pt x="289012" y="40462"/>
                </a:cubicBezTo>
                <a:cubicBezTo>
                  <a:pt x="293320" y="51702"/>
                  <a:pt x="294351" y="63597"/>
                  <a:pt x="292103" y="76148"/>
                </a:cubicBezTo>
                <a:cubicBezTo>
                  <a:pt x="289855" y="88698"/>
                  <a:pt x="284048" y="99657"/>
                  <a:pt x="274682" y="109023"/>
                </a:cubicBezTo>
                <a:lnTo>
                  <a:pt x="196005" y="187138"/>
                </a:lnTo>
                <a:cubicBezTo>
                  <a:pt x="208743" y="188636"/>
                  <a:pt x="221388" y="192570"/>
                  <a:pt x="233938" y="198939"/>
                </a:cubicBezTo>
                <a:cubicBezTo>
                  <a:pt x="246489" y="205308"/>
                  <a:pt x="257729" y="213738"/>
                  <a:pt x="267657" y="224228"/>
                </a:cubicBezTo>
                <a:cubicBezTo>
                  <a:pt x="277585" y="234718"/>
                  <a:pt x="285546" y="247175"/>
                  <a:pt x="291541" y="261599"/>
                </a:cubicBezTo>
                <a:cubicBezTo>
                  <a:pt x="297535" y="276023"/>
                  <a:pt x="300532" y="292040"/>
                  <a:pt x="300532" y="309648"/>
                </a:cubicBezTo>
                <a:cubicBezTo>
                  <a:pt x="300532" y="333626"/>
                  <a:pt x="296318" y="354981"/>
                  <a:pt x="287888" y="373713"/>
                </a:cubicBezTo>
                <a:cubicBezTo>
                  <a:pt x="279458" y="392446"/>
                  <a:pt x="268032" y="408275"/>
                  <a:pt x="253608" y="421200"/>
                </a:cubicBezTo>
                <a:cubicBezTo>
                  <a:pt x="239184" y="434126"/>
                  <a:pt x="222324" y="443960"/>
                  <a:pt x="203030" y="450704"/>
                </a:cubicBezTo>
                <a:cubicBezTo>
                  <a:pt x="183735" y="457448"/>
                  <a:pt x="163411" y="460820"/>
                  <a:pt x="142056" y="460820"/>
                </a:cubicBezTo>
                <a:cubicBezTo>
                  <a:pt x="129692" y="460820"/>
                  <a:pt x="117048" y="459977"/>
                  <a:pt x="104122" y="458291"/>
                </a:cubicBezTo>
                <a:cubicBezTo>
                  <a:pt x="91197" y="456605"/>
                  <a:pt x="78833" y="453889"/>
                  <a:pt x="67032" y="450142"/>
                </a:cubicBezTo>
                <a:cubicBezTo>
                  <a:pt x="55230" y="446396"/>
                  <a:pt x="44459" y="441338"/>
                  <a:pt x="34718" y="434969"/>
                </a:cubicBezTo>
                <a:cubicBezTo>
                  <a:pt x="24977" y="428600"/>
                  <a:pt x="16735" y="420919"/>
                  <a:pt x="9991" y="411928"/>
                </a:cubicBezTo>
                <a:cubicBezTo>
                  <a:pt x="2498" y="401438"/>
                  <a:pt x="-780" y="389636"/>
                  <a:pt x="157" y="376523"/>
                </a:cubicBezTo>
                <a:cubicBezTo>
                  <a:pt x="1093" y="363411"/>
                  <a:pt x="6432" y="352546"/>
                  <a:pt x="16173" y="343929"/>
                </a:cubicBezTo>
                <a:cubicBezTo>
                  <a:pt x="24041" y="336810"/>
                  <a:pt x="33032" y="332877"/>
                  <a:pt x="43148" y="332127"/>
                </a:cubicBezTo>
                <a:cubicBezTo>
                  <a:pt x="53264" y="331378"/>
                  <a:pt x="62630" y="332127"/>
                  <a:pt x="71247" y="334375"/>
                </a:cubicBezTo>
                <a:cubicBezTo>
                  <a:pt x="76492" y="335874"/>
                  <a:pt x="81269" y="338309"/>
                  <a:pt x="85577" y="341681"/>
                </a:cubicBezTo>
                <a:cubicBezTo>
                  <a:pt x="89886" y="345053"/>
                  <a:pt x="93538" y="347675"/>
                  <a:pt x="96536" y="349549"/>
                </a:cubicBezTo>
                <a:cubicBezTo>
                  <a:pt x="102905" y="353670"/>
                  <a:pt x="109555" y="356199"/>
                  <a:pt x="116486" y="357135"/>
                </a:cubicBezTo>
                <a:cubicBezTo>
                  <a:pt x="123417" y="358072"/>
                  <a:pt x="131191" y="358540"/>
                  <a:pt x="139808" y="358540"/>
                </a:cubicBezTo>
                <a:cubicBezTo>
                  <a:pt x="154044" y="358540"/>
                  <a:pt x="166033" y="353670"/>
                  <a:pt x="175774" y="343929"/>
                </a:cubicBezTo>
                <a:cubicBezTo>
                  <a:pt x="185515" y="334188"/>
                  <a:pt x="190385" y="321637"/>
                  <a:pt x="190385" y="306276"/>
                </a:cubicBezTo>
                <a:cubicBezTo>
                  <a:pt x="190385" y="298034"/>
                  <a:pt x="188606" y="290822"/>
                  <a:pt x="185047" y="284640"/>
                </a:cubicBezTo>
                <a:cubicBezTo>
                  <a:pt x="181487" y="278459"/>
                  <a:pt x="176617" y="273214"/>
                  <a:pt x="170435" y="268905"/>
                </a:cubicBezTo>
                <a:cubicBezTo>
                  <a:pt x="164254" y="264597"/>
                  <a:pt x="157135" y="261318"/>
                  <a:pt x="149080" y="259071"/>
                </a:cubicBezTo>
                <a:cubicBezTo>
                  <a:pt x="141025" y="256823"/>
                  <a:pt x="132315" y="255699"/>
                  <a:pt x="122948" y="255699"/>
                </a:cubicBezTo>
                <a:lnTo>
                  <a:pt x="95974" y="255699"/>
                </a:lnTo>
                <a:cubicBezTo>
                  <a:pt x="87731" y="255699"/>
                  <a:pt x="80145" y="252701"/>
                  <a:pt x="73214" y="246707"/>
                </a:cubicBezTo>
                <a:cubicBezTo>
                  <a:pt x="66283" y="240713"/>
                  <a:pt x="61880" y="233782"/>
                  <a:pt x="60007" y="225914"/>
                </a:cubicBezTo>
                <a:cubicBezTo>
                  <a:pt x="57385" y="215798"/>
                  <a:pt x="57385" y="206339"/>
                  <a:pt x="60007" y="197534"/>
                </a:cubicBezTo>
                <a:cubicBezTo>
                  <a:pt x="62630" y="188730"/>
                  <a:pt x="68811" y="180019"/>
                  <a:pt x="78552" y="171402"/>
                </a:cubicBezTo>
                <a:lnTo>
                  <a:pt x="165097" y="93850"/>
                </a:lnTo>
                <a:lnTo>
                  <a:pt x="54387" y="93850"/>
                </a:lnTo>
                <a:cubicBezTo>
                  <a:pt x="46145" y="93850"/>
                  <a:pt x="39120" y="92445"/>
                  <a:pt x="33313" y="89635"/>
                </a:cubicBezTo>
                <a:cubicBezTo>
                  <a:pt x="27506" y="86825"/>
                  <a:pt x="22730" y="83172"/>
                  <a:pt x="18983" y="78677"/>
                </a:cubicBezTo>
                <a:cubicBezTo>
                  <a:pt x="15237" y="74181"/>
                  <a:pt x="12520" y="69217"/>
                  <a:pt x="10834" y="63784"/>
                </a:cubicBezTo>
                <a:cubicBezTo>
                  <a:pt x="9148" y="58352"/>
                  <a:pt x="8305" y="52826"/>
                  <a:pt x="8305" y="47206"/>
                </a:cubicBezTo>
                <a:cubicBezTo>
                  <a:pt x="8305" y="41961"/>
                  <a:pt x="9148" y="36528"/>
                  <a:pt x="10834" y="30909"/>
                </a:cubicBezTo>
                <a:cubicBezTo>
                  <a:pt x="12520" y="25289"/>
                  <a:pt x="15237" y="20231"/>
                  <a:pt x="18983" y="15735"/>
                </a:cubicBezTo>
                <a:cubicBezTo>
                  <a:pt x="22730" y="11240"/>
                  <a:pt x="27506" y="7493"/>
                  <a:pt x="33313" y="4496"/>
                </a:cubicBezTo>
                <a:cubicBezTo>
                  <a:pt x="39120" y="1499"/>
                  <a:pt x="46145" y="0"/>
                  <a:pt x="543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1107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xmlns="" id="{FCA6495D-60F6-4AB9-B8E1-8C2F9B8D74C3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텍스트 개체 틀 11">
            <a:extLst>
              <a:ext uri="{FF2B5EF4-FFF2-40B4-BE49-F238E27FC236}">
                <a16:creationId xmlns:a16="http://schemas.microsoft.com/office/drawing/2014/main" xmlns="" id="{5D2E3E7E-5CCA-4926-AE8B-344F74F64F7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22324" y="488156"/>
            <a:ext cx="11155364" cy="469900"/>
          </a:xfrm>
        </p:spPr>
        <p:txBody>
          <a:bodyPr anchor="ctr"/>
          <a:lstStyle>
            <a:lvl1pPr marL="0" indent="0">
              <a:buNone/>
              <a:defRPr b="1" spc="-11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xmlns="" id="{0344A9D4-2CEB-4E2B-9E1D-1B43FA570ADD}"/>
              </a:ext>
            </a:extLst>
          </p:cNvPr>
          <p:cNvSpPr/>
          <p:nvPr userDrawn="1"/>
        </p:nvSpPr>
        <p:spPr>
          <a:xfrm>
            <a:off x="214313" y="1085850"/>
            <a:ext cx="11763375" cy="5518150"/>
          </a:xfrm>
          <a:prstGeom prst="roundRect">
            <a:avLst>
              <a:gd name="adj" fmla="val 165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화살표: 오각형 16">
            <a:extLst>
              <a:ext uri="{FF2B5EF4-FFF2-40B4-BE49-F238E27FC236}">
                <a16:creationId xmlns:a16="http://schemas.microsoft.com/office/drawing/2014/main" xmlns="" id="{385CB7D2-40D8-4292-B280-18F778B3DEDC}"/>
              </a:ext>
            </a:extLst>
          </p:cNvPr>
          <p:cNvSpPr/>
          <p:nvPr userDrawn="1"/>
        </p:nvSpPr>
        <p:spPr>
          <a:xfrm>
            <a:off x="0" y="151605"/>
            <a:ext cx="6716714" cy="265114"/>
          </a:xfrm>
          <a:prstGeom prst="homePlate">
            <a:avLst>
              <a:gd name="adj" fmla="val 26136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텍스트 개체 틀 11">
            <a:extLst>
              <a:ext uri="{FF2B5EF4-FFF2-40B4-BE49-F238E27FC236}">
                <a16:creationId xmlns:a16="http://schemas.microsoft.com/office/drawing/2014/main" xmlns="" id="{918985FB-1DD7-4013-A10C-828692AE7D8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2325" y="151606"/>
            <a:ext cx="5894390" cy="265114"/>
          </a:xfrm>
        </p:spPr>
        <p:txBody>
          <a:bodyPr anchor="ctr">
            <a:normAutofit/>
          </a:bodyPr>
          <a:lstStyle>
            <a:lvl1pPr marL="0" indent="0">
              <a:buNone/>
              <a:defRPr sz="1200" b="0" spc="-11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xmlns="" id="{38D331C9-9C76-4A5F-8A82-7D5DE9F31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74437" y="6238875"/>
            <a:ext cx="603250" cy="365125"/>
          </a:xfrm>
        </p:spPr>
        <p:txBody>
          <a:bodyPr/>
          <a:lstStyle>
            <a:lvl1pPr algn="r">
              <a:defRPr/>
            </a:lvl1pPr>
          </a:lstStyle>
          <a:p>
            <a:fld id="{722F2065-1497-4570-A59F-63628C30373C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xmlns="" id="{B9AD12A2-1E17-41AF-B093-56B9AF9792C8}"/>
              </a:ext>
            </a:extLst>
          </p:cNvPr>
          <p:cNvSpPr/>
          <p:nvPr userDrawn="1"/>
        </p:nvSpPr>
        <p:spPr>
          <a:xfrm>
            <a:off x="0" y="151605"/>
            <a:ext cx="793748" cy="2651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텍스트 개체 틀 11">
            <a:extLst>
              <a:ext uri="{FF2B5EF4-FFF2-40B4-BE49-F238E27FC236}">
                <a16:creationId xmlns:a16="http://schemas.microsoft.com/office/drawing/2014/main" xmlns="" id="{F17FFD01-A809-4E78-B7B5-9D8EEAFA6F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68272" y="145254"/>
            <a:ext cx="620714" cy="265114"/>
          </a:xfrm>
        </p:spPr>
        <p:txBody>
          <a:bodyPr anchor="ctr">
            <a:normAutofit/>
          </a:bodyPr>
          <a:lstStyle>
            <a:lvl1pPr marL="0" indent="0">
              <a:buNone/>
              <a:defRPr sz="1200" b="0" spc="-11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xmlns="" id="{ED4C1923-E104-414A-8AC6-9A7151AFF15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9958" y="145254"/>
            <a:ext cx="847730" cy="342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9134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xmlns="" id="{FCA6495D-60F6-4AB9-B8E1-8C2F9B8D74C3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텍스트 개체 틀 11">
            <a:extLst>
              <a:ext uri="{FF2B5EF4-FFF2-40B4-BE49-F238E27FC236}">
                <a16:creationId xmlns:a16="http://schemas.microsoft.com/office/drawing/2014/main" xmlns="" id="{5D2E3E7E-5CCA-4926-AE8B-344F74F64F7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22324" y="488156"/>
            <a:ext cx="11155364" cy="469900"/>
          </a:xfrm>
        </p:spPr>
        <p:txBody>
          <a:bodyPr anchor="ctr"/>
          <a:lstStyle>
            <a:lvl1pPr marL="0" indent="0">
              <a:buNone/>
              <a:defRPr b="1" spc="-11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xmlns="" id="{0344A9D4-2CEB-4E2B-9E1D-1B43FA570ADD}"/>
              </a:ext>
            </a:extLst>
          </p:cNvPr>
          <p:cNvSpPr/>
          <p:nvPr userDrawn="1"/>
        </p:nvSpPr>
        <p:spPr>
          <a:xfrm>
            <a:off x="214313" y="1085850"/>
            <a:ext cx="11763375" cy="5518150"/>
          </a:xfrm>
          <a:prstGeom prst="roundRect">
            <a:avLst>
              <a:gd name="adj" fmla="val 165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화살표: 오각형 16">
            <a:extLst>
              <a:ext uri="{FF2B5EF4-FFF2-40B4-BE49-F238E27FC236}">
                <a16:creationId xmlns:a16="http://schemas.microsoft.com/office/drawing/2014/main" xmlns="" id="{385CB7D2-40D8-4292-B280-18F778B3DEDC}"/>
              </a:ext>
            </a:extLst>
          </p:cNvPr>
          <p:cNvSpPr/>
          <p:nvPr userDrawn="1"/>
        </p:nvSpPr>
        <p:spPr>
          <a:xfrm>
            <a:off x="0" y="151605"/>
            <a:ext cx="6716714" cy="265114"/>
          </a:xfrm>
          <a:prstGeom prst="homePlate">
            <a:avLst>
              <a:gd name="adj" fmla="val 26136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텍스트 개체 틀 11">
            <a:extLst>
              <a:ext uri="{FF2B5EF4-FFF2-40B4-BE49-F238E27FC236}">
                <a16:creationId xmlns:a16="http://schemas.microsoft.com/office/drawing/2014/main" xmlns="" id="{918985FB-1DD7-4013-A10C-828692AE7D8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2325" y="151606"/>
            <a:ext cx="5894390" cy="265114"/>
          </a:xfrm>
        </p:spPr>
        <p:txBody>
          <a:bodyPr anchor="ctr">
            <a:normAutofit/>
          </a:bodyPr>
          <a:lstStyle>
            <a:lvl1pPr marL="0" indent="0">
              <a:buNone/>
              <a:defRPr sz="1200" b="0" spc="-11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xmlns="" id="{38D331C9-9C76-4A5F-8A82-7D5DE9F31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74437" y="6238875"/>
            <a:ext cx="603250" cy="365125"/>
          </a:xfrm>
        </p:spPr>
        <p:txBody>
          <a:bodyPr/>
          <a:lstStyle>
            <a:lvl1pPr algn="r">
              <a:defRPr/>
            </a:lvl1pPr>
          </a:lstStyle>
          <a:p>
            <a:fld id="{722F2065-1497-4570-A59F-63628C30373C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xmlns="" id="{B9AD12A2-1E17-41AF-B093-56B9AF9792C8}"/>
              </a:ext>
            </a:extLst>
          </p:cNvPr>
          <p:cNvSpPr/>
          <p:nvPr userDrawn="1"/>
        </p:nvSpPr>
        <p:spPr>
          <a:xfrm>
            <a:off x="0" y="151605"/>
            <a:ext cx="793748" cy="2651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텍스트 개체 틀 11">
            <a:extLst>
              <a:ext uri="{FF2B5EF4-FFF2-40B4-BE49-F238E27FC236}">
                <a16:creationId xmlns:a16="http://schemas.microsoft.com/office/drawing/2014/main" xmlns="" id="{F17FFD01-A809-4E78-B7B5-9D8EEAFA6F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68272" y="145254"/>
            <a:ext cx="620714" cy="265114"/>
          </a:xfrm>
        </p:spPr>
        <p:txBody>
          <a:bodyPr anchor="ctr">
            <a:normAutofit/>
          </a:bodyPr>
          <a:lstStyle>
            <a:lvl1pPr marL="0" indent="0">
              <a:buNone/>
              <a:defRPr sz="1200" b="0" spc="-11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xmlns="" id="{ED4C1923-E104-414A-8AC6-9A7151AFF15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9958" y="145254"/>
            <a:ext cx="847730" cy="342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그림 개체 틀 2">
            <a:extLst>
              <a:ext uri="{FF2B5EF4-FFF2-40B4-BE49-F238E27FC236}">
                <a16:creationId xmlns:a16="http://schemas.microsoft.com/office/drawing/2014/main" xmlns="" id="{337335EC-30FC-418E-969C-FB75DB98869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7200" y="1300959"/>
            <a:ext cx="5638800" cy="506968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21" name="자유형: 도형 20">
            <a:extLst>
              <a:ext uri="{FF2B5EF4-FFF2-40B4-BE49-F238E27FC236}">
                <a16:creationId xmlns:a16="http://schemas.microsoft.com/office/drawing/2014/main" xmlns="" id="{D4DE179D-6477-4844-AD3C-17F6127BC83B}"/>
              </a:ext>
            </a:extLst>
          </p:cNvPr>
          <p:cNvSpPr/>
          <p:nvPr userDrawn="1"/>
        </p:nvSpPr>
        <p:spPr>
          <a:xfrm flipH="1">
            <a:off x="6267449" y="1318221"/>
            <a:ext cx="5588792" cy="415330"/>
          </a:xfrm>
          <a:custGeom>
            <a:avLst/>
            <a:gdLst>
              <a:gd name="connsiteX0" fmla="*/ 5707036 w 5857875"/>
              <a:gd name="connsiteY0" fmla="*/ 0 h 617931"/>
              <a:gd name="connsiteX1" fmla="*/ 142875 w 5857875"/>
              <a:gd name="connsiteY1" fmla="*/ 0 h 617931"/>
              <a:gd name="connsiteX2" fmla="*/ 142875 w 5857875"/>
              <a:gd name="connsiteY2" fmla="*/ 20562 h 617931"/>
              <a:gd name="connsiteX3" fmla="*/ 0 w 5857875"/>
              <a:gd name="connsiteY3" fmla="*/ 311148 h 617931"/>
              <a:gd name="connsiteX4" fmla="*/ 142875 w 5857875"/>
              <a:gd name="connsiteY4" fmla="*/ 601734 h 617931"/>
              <a:gd name="connsiteX5" fmla="*/ 142875 w 5857875"/>
              <a:gd name="connsiteY5" fmla="*/ 613567 h 617931"/>
              <a:gd name="connsiteX6" fmla="*/ 148693 w 5857875"/>
              <a:gd name="connsiteY6" fmla="*/ 613567 h 617931"/>
              <a:gd name="connsiteX7" fmla="*/ 150839 w 5857875"/>
              <a:gd name="connsiteY7" fmla="*/ 617931 h 617931"/>
              <a:gd name="connsiteX8" fmla="*/ 5715000 w 5857875"/>
              <a:gd name="connsiteY8" fmla="*/ 617931 h 617931"/>
              <a:gd name="connsiteX9" fmla="*/ 5715000 w 5857875"/>
              <a:gd name="connsiteY9" fmla="*/ 597370 h 617931"/>
              <a:gd name="connsiteX10" fmla="*/ 5857875 w 5857875"/>
              <a:gd name="connsiteY10" fmla="*/ 306784 h 617931"/>
              <a:gd name="connsiteX11" fmla="*/ 5715000 w 5857875"/>
              <a:gd name="connsiteY11" fmla="*/ 16198 h 617931"/>
              <a:gd name="connsiteX12" fmla="*/ 5715000 w 5857875"/>
              <a:gd name="connsiteY12" fmla="*/ 4364 h 617931"/>
              <a:gd name="connsiteX13" fmla="*/ 5709182 w 5857875"/>
              <a:gd name="connsiteY13" fmla="*/ 4364 h 617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857875" h="617931">
                <a:moveTo>
                  <a:pt x="5707036" y="0"/>
                </a:moveTo>
                <a:lnTo>
                  <a:pt x="142875" y="0"/>
                </a:lnTo>
                <a:lnTo>
                  <a:pt x="142875" y="20562"/>
                </a:lnTo>
                <a:lnTo>
                  <a:pt x="0" y="311148"/>
                </a:lnTo>
                <a:lnTo>
                  <a:pt x="142875" y="601734"/>
                </a:lnTo>
                <a:lnTo>
                  <a:pt x="142875" y="613567"/>
                </a:lnTo>
                <a:lnTo>
                  <a:pt x="148693" y="613567"/>
                </a:lnTo>
                <a:lnTo>
                  <a:pt x="150839" y="617931"/>
                </a:lnTo>
                <a:lnTo>
                  <a:pt x="5715000" y="617931"/>
                </a:lnTo>
                <a:lnTo>
                  <a:pt x="5715000" y="597370"/>
                </a:lnTo>
                <a:lnTo>
                  <a:pt x="5857875" y="306784"/>
                </a:lnTo>
                <a:lnTo>
                  <a:pt x="5715000" y="16198"/>
                </a:lnTo>
                <a:lnTo>
                  <a:pt x="5715000" y="4364"/>
                </a:lnTo>
                <a:lnTo>
                  <a:pt x="5709182" y="4364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xmlns="" id="{0269071D-9BC5-403A-846A-B11072E5A9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91274" y="1317625"/>
            <a:ext cx="5343525" cy="415925"/>
          </a:xfrm>
        </p:spPr>
        <p:txBody>
          <a:bodyPr anchor="ctr">
            <a:noAutofit/>
          </a:bodyPr>
          <a:lstStyle>
            <a:lvl1pPr marL="0" indent="0" algn="ctr">
              <a:buNone/>
              <a:defRPr sz="2200" b="1" spc="-11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25819069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xmlns="" id="{FCA6495D-60F6-4AB9-B8E1-8C2F9B8D74C3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텍스트 개체 틀 11">
            <a:extLst>
              <a:ext uri="{FF2B5EF4-FFF2-40B4-BE49-F238E27FC236}">
                <a16:creationId xmlns:a16="http://schemas.microsoft.com/office/drawing/2014/main" xmlns="" id="{5D2E3E7E-5CCA-4926-AE8B-344F74F64F7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22324" y="488156"/>
            <a:ext cx="11155364" cy="469900"/>
          </a:xfrm>
        </p:spPr>
        <p:txBody>
          <a:bodyPr anchor="ctr"/>
          <a:lstStyle>
            <a:lvl1pPr marL="0" indent="0">
              <a:buNone/>
              <a:defRPr b="1" spc="-110" baseline="0"/>
            </a:lvl1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xmlns="" id="{0344A9D4-2CEB-4E2B-9E1D-1B43FA570ADD}"/>
              </a:ext>
            </a:extLst>
          </p:cNvPr>
          <p:cNvSpPr/>
          <p:nvPr userDrawn="1"/>
        </p:nvSpPr>
        <p:spPr>
          <a:xfrm>
            <a:off x="214313" y="1085850"/>
            <a:ext cx="11763375" cy="5518150"/>
          </a:xfrm>
          <a:prstGeom prst="roundRect">
            <a:avLst>
              <a:gd name="adj" fmla="val 165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화살표: 오각형 16">
            <a:extLst>
              <a:ext uri="{FF2B5EF4-FFF2-40B4-BE49-F238E27FC236}">
                <a16:creationId xmlns:a16="http://schemas.microsoft.com/office/drawing/2014/main" xmlns="" id="{385CB7D2-40D8-4292-B280-18F778B3DEDC}"/>
              </a:ext>
            </a:extLst>
          </p:cNvPr>
          <p:cNvSpPr/>
          <p:nvPr userDrawn="1"/>
        </p:nvSpPr>
        <p:spPr>
          <a:xfrm>
            <a:off x="0" y="151605"/>
            <a:ext cx="6716714" cy="265114"/>
          </a:xfrm>
          <a:prstGeom prst="homePlate">
            <a:avLst>
              <a:gd name="adj" fmla="val 26136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텍스트 개체 틀 11">
            <a:extLst>
              <a:ext uri="{FF2B5EF4-FFF2-40B4-BE49-F238E27FC236}">
                <a16:creationId xmlns:a16="http://schemas.microsoft.com/office/drawing/2014/main" xmlns="" id="{918985FB-1DD7-4013-A10C-828692AE7D8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2325" y="151606"/>
            <a:ext cx="5894390" cy="265114"/>
          </a:xfrm>
        </p:spPr>
        <p:txBody>
          <a:bodyPr anchor="ctr">
            <a:normAutofit/>
          </a:bodyPr>
          <a:lstStyle>
            <a:lvl1pPr marL="0" indent="0">
              <a:buNone/>
              <a:defRPr sz="1200" b="0" spc="-110" baseline="0"/>
            </a:lvl1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xmlns="" id="{38D331C9-9C76-4A5F-8A82-7D5DE9F31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74437" y="6238875"/>
            <a:ext cx="603250" cy="365125"/>
          </a:xfrm>
        </p:spPr>
        <p:txBody>
          <a:bodyPr/>
          <a:lstStyle>
            <a:lvl1pPr algn="r">
              <a:defRPr/>
            </a:lvl1pPr>
          </a:lstStyle>
          <a:p>
            <a:fld id="{722F2065-1497-4570-A59F-63628C30373C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xmlns="" id="{B9AD12A2-1E17-41AF-B093-56B9AF9792C8}"/>
              </a:ext>
            </a:extLst>
          </p:cNvPr>
          <p:cNvSpPr/>
          <p:nvPr userDrawn="1"/>
        </p:nvSpPr>
        <p:spPr>
          <a:xfrm>
            <a:off x="0" y="151605"/>
            <a:ext cx="793748" cy="2651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텍스트 개체 틀 11">
            <a:extLst>
              <a:ext uri="{FF2B5EF4-FFF2-40B4-BE49-F238E27FC236}">
                <a16:creationId xmlns:a16="http://schemas.microsoft.com/office/drawing/2014/main" xmlns="" id="{F17FFD01-A809-4E78-B7B5-9D8EEAFA6F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68272" y="145254"/>
            <a:ext cx="620714" cy="265114"/>
          </a:xfrm>
        </p:spPr>
        <p:txBody>
          <a:bodyPr anchor="ctr">
            <a:normAutofit/>
          </a:bodyPr>
          <a:lstStyle>
            <a:lvl1pPr marL="0" indent="0">
              <a:buNone/>
              <a:defRPr sz="1200" b="0" spc="-110" baseline="0"/>
            </a:lvl1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xmlns="" id="{ED4C1923-E104-414A-8AC6-9A7151AFF15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9958" y="145254"/>
            <a:ext cx="847730" cy="342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그림 개체 틀 2">
            <a:extLst>
              <a:ext uri="{FF2B5EF4-FFF2-40B4-BE49-F238E27FC236}">
                <a16:creationId xmlns:a16="http://schemas.microsoft.com/office/drawing/2014/main" xmlns="" id="{337335EC-30FC-418E-969C-FB75DB98869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7200" y="1300960"/>
            <a:ext cx="4343400" cy="481012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14" name="그림 개체 틀 2">
            <a:extLst>
              <a:ext uri="{FF2B5EF4-FFF2-40B4-BE49-F238E27FC236}">
                <a16:creationId xmlns:a16="http://schemas.microsoft.com/office/drawing/2014/main" xmlns="" id="{2A6D4466-087D-4244-891B-DFF3D07A75B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914900" y="1300959"/>
            <a:ext cx="3352800" cy="235664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16" name="그림 개체 틀 2">
            <a:extLst>
              <a:ext uri="{FF2B5EF4-FFF2-40B4-BE49-F238E27FC236}">
                <a16:creationId xmlns:a16="http://schemas.microsoft.com/office/drawing/2014/main" xmlns="" id="{BB391A61-A8AE-4122-88A4-75BF0458634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382000" y="1300959"/>
            <a:ext cx="3352800" cy="235664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22" name="그림 개체 틀 2">
            <a:extLst>
              <a:ext uri="{FF2B5EF4-FFF2-40B4-BE49-F238E27FC236}">
                <a16:creationId xmlns:a16="http://schemas.microsoft.com/office/drawing/2014/main" xmlns="" id="{24E0C048-50FE-438D-A53C-0336A1D3B97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914900" y="3754440"/>
            <a:ext cx="3352800" cy="235664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23" name="그림 개체 틀 2">
            <a:extLst>
              <a:ext uri="{FF2B5EF4-FFF2-40B4-BE49-F238E27FC236}">
                <a16:creationId xmlns:a16="http://schemas.microsoft.com/office/drawing/2014/main" xmlns="" id="{8EFC09BE-96B9-49E3-9879-1FA7E9BDA0E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382000" y="3754440"/>
            <a:ext cx="3352800" cy="2356641"/>
          </a:xfr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60415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xmlns="" id="{8F7ABAD6-419F-47F8-84A2-657DDEE7E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xmlns="" id="{1B5ED292-2C5D-4EE6-A302-82586E835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xmlns="" id="{BDF477D2-BA7F-45D5-BA94-8E539DB31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39103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xmlns="" id="{26B45E9A-8EC3-4A0F-84EB-432A7D254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569211CC-AA74-42BB-9BE8-76BE5749B6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A59B74F4-5AA0-4A0E-B11F-A9844F389F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18D38132-1E82-4886-9985-50E720821D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FD7733C5-2FF9-4F27-96B3-3F7ABFBCE0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2F2065-1497-4570-A59F-63628C30373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4242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8" r:id="rId5"/>
    <p:sldLayoutId id="2147483660" r:id="rId6"/>
    <p:sldLayoutId id="2147483656" r:id="rId7"/>
    <p:sldLayoutId id="2147483657" r:id="rId8"/>
    <p:sldLayoutId id="2147483659" r:id="rId9"/>
    <p:sldLayoutId id="2147483655" r:id="rId10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3.sv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BI2kPAro8zo" TargetMode="External"/><Relationship Id="rId6" Type="http://schemas.openxmlformats.org/officeDocument/2006/relationships/image" Target="../media/image19.png"/><Relationship Id="rId5" Type="http://schemas.openxmlformats.org/officeDocument/2006/relationships/hyperlink" Target="https://youtu.be/BI2kPAro8zo?si=Lq4f2l6NDlm1eFZ7" TargetMode="External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.sv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MQatna-dHYo?si=8q8d1eJZOQhouYHf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0.jpeg"/><Relationship Id="rId5" Type="http://schemas.openxmlformats.org/officeDocument/2006/relationships/image" Target="../media/image5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0eV0P3ISeOU" TargetMode="External"/><Relationship Id="rId4" Type="http://schemas.openxmlformats.org/officeDocument/2006/relationships/hyperlink" Target="https://youtu.be/0eV0P3ISeOU?si=qHBxNjxZblBBvNdn" TargetMode="Externa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46" Type="http://schemas.openxmlformats.org/officeDocument/2006/relationships/image" Target="../media/image36.png"/><Relationship Id="rId7" Type="http://schemas.openxmlformats.org/officeDocument/2006/relationships/image" Target="../media/image7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5" Type="http://schemas.openxmlformats.org/officeDocument/2006/relationships/image" Target="../media/image45.sv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45" Type="http://schemas.openxmlformats.org/officeDocument/2006/relationships/image" Target="../media/image45.svg"/><Relationship Id="rId5" Type="http://schemas.openxmlformats.org/officeDocument/2006/relationships/image" Target="../media/image5.sv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45" Type="http://schemas.openxmlformats.org/officeDocument/2006/relationships/image" Target="../media/image45.svg"/><Relationship Id="rId5" Type="http://schemas.openxmlformats.org/officeDocument/2006/relationships/image" Target="../media/image5.sv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45" Type="http://schemas.openxmlformats.org/officeDocument/2006/relationships/image" Target="../media/image45.svg"/><Relationship Id="rId5" Type="http://schemas.openxmlformats.org/officeDocument/2006/relationships/image" Target="../media/image5.sv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46" Type="http://schemas.openxmlformats.org/officeDocument/2006/relationships/image" Target="../media/image36.png"/><Relationship Id="rId7" Type="http://schemas.openxmlformats.org/officeDocument/2006/relationships/image" Target="../media/image7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5" Type="http://schemas.openxmlformats.org/officeDocument/2006/relationships/image" Target="../media/image45.sv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7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5.sv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45" Type="http://schemas.openxmlformats.org/officeDocument/2006/relationships/image" Target="../media/image45.svg"/><Relationship Id="rId5" Type="http://schemas.openxmlformats.org/officeDocument/2006/relationships/image" Target="../media/image5.sv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45" Type="http://schemas.openxmlformats.org/officeDocument/2006/relationships/image" Target="../media/image45.svg"/><Relationship Id="rId5" Type="http://schemas.openxmlformats.org/officeDocument/2006/relationships/image" Target="../media/image5.sv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36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hyperlink" Target="https://youtu.be/s3OVzYEXxcw?si=jUmGqXTf3TOVsywx" TargetMode="Externa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hyperlink" Target="https://youtu.be/2Q1ClMvsPqU?si=QFgjS-zN949_M6be" TargetMode="External"/><Relationship Id="rId4" Type="http://schemas.openxmlformats.org/officeDocument/2006/relationships/image" Target="../media/image41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svg"/><Relationship Id="rId4" Type="http://schemas.openxmlformats.org/officeDocument/2006/relationships/image" Target="../media/image38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svg"/><Relationship Id="rId4" Type="http://schemas.openxmlformats.org/officeDocument/2006/relationships/image" Target="../media/image35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svg"/><Relationship Id="rId4" Type="http://schemas.openxmlformats.org/officeDocument/2006/relationships/image" Target="../media/image35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09588" y="5208936"/>
            <a:ext cx="11172825" cy="700534"/>
          </a:xfrm>
        </p:spPr>
        <p:txBody>
          <a:bodyPr/>
          <a:lstStyle/>
          <a:p>
            <a:r>
              <a:rPr lang="ko-KR" altLang="en-US" sz="4000" b="1" spc="-300" dirty="0" smtClean="0">
                <a:latin typeface="+mj-ea"/>
              </a:rPr>
              <a:t>지속 가능한 우리</a:t>
            </a:r>
            <a:r>
              <a:rPr lang="en-US" altLang="ko-KR" sz="4000" b="1" spc="-300" dirty="0" smtClean="0">
                <a:latin typeface="+mj-ea"/>
              </a:rPr>
              <a:t> </a:t>
            </a:r>
            <a:r>
              <a:rPr lang="ko-KR" altLang="en-US" sz="4000" b="1" spc="-300" dirty="0" smtClean="0">
                <a:latin typeface="+mj-ea"/>
              </a:rPr>
              <a:t>마을 </a:t>
            </a:r>
            <a:r>
              <a:rPr lang="en-US" altLang="ko-KR" sz="4000" b="1" spc="-300" dirty="0" smtClean="0">
                <a:latin typeface="+mj-ea"/>
              </a:rPr>
              <a:t>CO-DESIGN</a:t>
            </a:r>
            <a:endParaRPr lang="ko-KR" altLang="en-US" sz="4000" b="1" spc="-300" dirty="0">
              <a:latin typeface="+mj-ea"/>
            </a:endParaRPr>
          </a:p>
        </p:txBody>
      </p:sp>
      <p:sp>
        <p:nvSpPr>
          <p:cNvPr id="2051" name="TextBox 2"/>
          <p:cNvSpPr txBox="1">
            <a:spLocks noChangeArrowheads="1"/>
          </p:cNvSpPr>
          <p:nvPr/>
        </p:nvSpPr>
        <p:spPr bwMode="auto">
          <a:xfrm>
            <a:off x="8158806" y="6280860"/>
            <a:ext cx="420140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lang="en-US" altLang="ko-KR" sz="2000" spc="-150" dirty="0" smtClean="0">
                <a:latin typeface="+mn-ea"/>
                <a:ea typeface="+mn-ea"/>
              </a:rPr>
              <a:t>2024.06.29.(</a:t>
            </a:r>
            <a:r>
              <a:rPr lang="ko-KR" altLang="en-US" sz="2000" spc="-150" dirty="0" smtClean="0">
                <a:latin typeface="+mn-ea"/>
                <a:ea typeface="+mn-ea"/>
              </a:rPr>
              <a:t>토</a:t>
            </a:r>
            <a:r>
              <a:rPr lang="en-US" altLang="ko-KR" sz="2000" spc="-150" dirty="0" smtClean="0">
                <a:latin typeface="+mn-ea"/>
                <a:ea typeface="+mn-ea"/>
              </a:rPr>
              <a:t>) </a:t>
            </a:r>
            <a:r>
              <a:rPr lang="ko-KR" altLang="en-US" sz="2000" spc="-150" dirty="0" smtClean="0">
                <a:latin typeface="+mn-ea"/>
                <a:ea typeface="+mn-ea"/>
              </a:rPr>
              <a:t>추풍령중학교 김기훈</a:t>
            </a:r>
            <a:endParaRPr lang="ko-KR" altLang="en-US" sz="2000" spc="-150" dirty="0">
              <a:latin typeface="+mn-ea"/>
              <a:ea typeface="+mn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4972" y="4618911"/>
            <a:ext cx="47580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spc="-150" dirty="0" smtClean="0">
                <a:latin typeface="+mn-ea"/>
                <a:ea typeface="+mn-ea"/>
              </a:rPr>
              <a:t>기후환경 프로젝트 수업 역량 강화 연수</a:t>
            </a:r>
            <a:endParaRPr lang="en-US" altLang="ko-KR" sz="2000" spc="-150" dirty="0">
              <a:latin typeface="+mn-ea"/>
              <a:ea typeface="+mn-ea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194972" y="6612879"/>
            <a:ext cx="7963834" cy="6809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직사각형 3"/>
          <p:cNvSpPr/>
          <p:nvPr/>
        </p:nvSpPr>
        <p:spPr>
          <a:xfrm>
            <a:off x="0" y="0"/>
            <a:ext cx="12192000" cy="434340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7820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 err="1"/>
              <a:t>추출주의</a:t>
            </a:r>
            <a:r>
              <a:rPr lang="en-US" altLang="ko-KR" b="1" dirty="0"/>
              <a:t> : </a:t>
            </a:r>
            <a:r>
              <a:rPr lang="ko-KR" altLang="en-US" b="1" dirty="0"/>
              <a:t>지구를 대하는 태도</a:t>
            </a:r>
          </a:p>
        </p:txBody>
      </p:sp>
      <p:pic>
        <p:nvPicPr>
          <p:cNvPr id="11266" name="Picture 2" descr="https://search.pstatic.net/common/?src=http%3A%2F%2Fimgnews.naver.net%2Fimage%2F5357%2F2023%2F05%2F03%2F0000014411_001_20230503221801829.jpg&amp;type=sc960_83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550" y="1869232"/>
            <a:ext cx="3862873" cy="3113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Content Placeholder 3" descr="1.jp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9" b="1029"/>
          <a:stretch>
            <a:fillRect/>
          </a:stretch>
        </p:blipFill>
        <p:spPr>
          <a:xfrm>
            <a:off x="7688424" y="1869232"/>
            <a:ext cx="4067622" cy="3113315"/>
          </a:xfrm>
        </p:spPr>
      </p:pic>
      <p:pic>
        <p:nvPicPr>
          <p:cNvPr id="6" name="Picture 5" descr="FVqKUF-WYAEEu3x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89" y="1869232"/>
            <a:ext cx="3524557" cy="311331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7988" y="5049125"/>
            <a:ext cx="1159805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spc="-150" dirty="0" err="1">
                <a:latin typeface="+mn-ea"/>
                <a:ea typeface="+mn-ea"/>
              </a:rPr>
              <a:t>추출주의는</a:t>
            </a:r>
            <a:r>
              <a:rPr lang="ko-KR" altLang="en-US" sz="2000" spc="-150" dirty="0">
                <a:latin typeface="+mn-ea"/>
                <a:ea typeface="+mn-ea"/>
              </a:rPr>
              <a:t> 지구의 자원을 내일이 없는 것처럼 사용하는 태도</a:t>
            </a:r>
            <a:r>
              <a:rPr lang="en-US" altLang="ko-KR" sz="2000" spc="-150" dirty="0">
                <a:latin typeface="+mn-ea"/>
                <a:ea typeface="+mn-ea"/>
              </a:rPr>
              <a:t>, </a:t>
            </a:r>
            <a:r>
              <a:rPr lang="ko-KR" altLang="en-US" sz="2000" spc="-150" dirty="0">
                <a:latin typeface="+mn-ea"/>
                <a:ea typeface="+mn-ea"/>
              </a:rPr>
              <a:t>지구와 </a:t>
            </a:r>
            <a:r>
              <a:rPr lang="ko-KR" altLang="en-US" sz="2000" spc="-150" dirty="0" err="1">
                <a:latin typeface="+mn-ea"/>
                <a:ea typeface="+mn-ea"/>
              </a:rPr>
              <a:t>비호혜적인</a:t>
            </a:r>
            <a:r>
              <a:rPr lang="ko-KR" altLang="en-US" sz="2000" spc="-150" dirty="0">
                <a:latin typeface="+mn-ea"/>
                <a:ea typeface="+mn-ea"/>
              </a:rPr>
              <a:t> 관계</a:t>
            </a:r>
            <a:r>
              <a:rPr lang="en-US" altLang="ko-KR" sz="2000" spc="-150" dirty="0">
                <a:latin typeface="+mn-ea"/>
                <a:ea typeface="+mn-ea"/>
              </a:rPr>
              <a:t>, </a:t>
            </a:r>
            <a:r>
              <a:rPr lang="ko-KR" altLang="en-US" sz="2000" spc="-150" dirty="0">
                <a:latin typeface="+mn-ea"/>
                <a:ea typeface="+mn-ea"/>
              </a:rPr>
              <a:t>온전히 취하는 관계를 말한다</a:t>
            </a:r>
            <a:r>
              <a:rPr lang="en-US" altLang="ko-KR" sz="2000" spc="-150" dirty="0">
                <a:latin typeface="+mn-ea"/>
                <a:ea typeface="+mn-ea"/>
              </a:rPr>
              <a:t>. </a:t>
            </a:r>
            <a:r>
              <a:rPr lang="ko-KR" altLang="en-US" sz="2000" spc="-150" dirty="0">
                <a:latin typeface="+mn-ea"/>
                <a:ea typeface="+mn-ea"/>
              </a:rPr>
              <a:t>북반부는 </a:t>
            </a:r>
            <a:r>
              <a:rPr lang="en-US" altLang="ko-KR" sz="2000" spc="-150" dirty="0">
                <a:latin typeface="+mn-ea"/>
                <a:ea typeface="+mn-ea"/>
              </a:rPr>
              <a:t>1960</a:t>
            </a:r>
            <a:r>
              <a:rPr lang="ko-KR" altLang="en-US" sz="2000" spc="-150" dirty="0">
                <a:latin typeface="+mn-ea"/>
                <a:ea typeface="+mn-ea"/>
              </a:rPr>
              <a:t>년 이후로 남반구로부터 자원과 생물</a:t>
            </a:r>
            <a:r>
              <a:rPr lang="en-US" altLang="ko-KR" sz="2000" spc="-150" dirty="0">
                <a:latin typeface="+mn-ea"/>
                <a:ea typeface="+mn-ea"/>
              </a:rPr>
              <a:t>, </a:t>
            </a:r>
            <a:r>
              <a:rPr lang="ko-KR" altLang="en-US" sz="2000" spc="-150" dirty="0">
                <a:latin typeface="+mn-ea"/>
                <a:ea typeface="+mn-ea"/>
              </a:rPr>
              <a:t>노동을 강탈하였고 생태학적 피해를 전가했다</a:t>
            </a:r>
            <a:r>
              <a:rPr lang="en-US" altLang="ko-KR" sz="2000" spc="-150" dirty="0">
                <a:latin typeface="+mn-ea"/>
                <a:ea typeface="+mn-ea"/>
              </a:rPr>
              <a:t>. </a:t>
            </a:r>
            <a:r>
              <a:rPr lang="ko-KR" altLang="en-US" sz="2000" spc="-150" dirty="0">
                <a:latin typeface="+mn-ea"/>
                <a:ea typeface="+mn-ea"/>
              </a:rPr>
              <a:t>지역 개발을 위해 </a:t>
            </a:r>
            <a:r>
              <a:rPr lang="ko-KR" altLang="en-US" sz="2000" spc="-150" dirty="0" err="1">
                <a:latin typeface="+mn-ea"/>
                <a:ea typeface="+mn-ea"/>
              </a:rPr>
              <a:t>새만금을</a:t>
            </a:r>
            <a:r>
              <a:rPr lang="ko-KR" altLang="en-US" sz="2000" spc="-150" dirty="0">
                <a:latin typeface="+mn-ea"/>
                <a:ea typeface="+mn-ea"/>
              </a:rPr>
              <a:t> </a:t>
            </a:r>
            <a:r>
              <a:rPr lang="en-US" altLang="ko-KR" sz="2000" spc="-150" dirty="0">
                <a:latin typeface="+mn-ea"/>
                <a:ea typeface="+mn-ea"/>
              </a:rPr>
              <a:t>1</a:t>
            </a:r>
            <a:r>
              <a:rPr lang="ko-KR" altLang="en-US" sz="2000" spc="-150" dirty="0">
                <a:latin typeface="+mn-ea"/>
                <a:ea typeface="+mn-ea"/>
              </a:rPr>
              <a:t>차 파괴하고는 새로운 공항을 만든다고 </a:t>
            </a:r>
            <a:r>
              <a:rPr lang="ko-KR" altLang="en-US" sz="2000" spc="-150" dirty="0" err="1">
                <a:latin typeface="+mn-ea"/>
                <a:ea typeface="+mn-ea"/>
              </a:rPr>
              <a:t>새만금</a:t>
            </a:r>
            <a:r>
              <a:rPr lang="ko-KR" altLang="en-US" sz="2000" spc="-150" dirty="0">
                <a:latin typeface="+mn-ea"/>
                <a:ea typeface="+mn-ea"/>
              </a:rPr>
              <a:t> 생태계를 </a:t>
            </a:r>
            <a:r>
              <a:rPr lang="en-US" altLang="ko-KR" sz="2000" spc="-150" dirty="0">
                <a:latin typeface="+mn-ea"/>
                <a:ea typeface="+mn-ea"/>
              </a:rPr>
              <a:t>2</a:t>
            </a:r>
            <a:r>
              <a:rPr lang="ko-KR" altLang="en-US" sz="2000" spc="-150" dirty="0">
                <a:latin typeface="+mn-ea"/>
                <a:ea typeface="+mn-ea"/>
              </a:rPr>
              <a:t>차로 파괴하고 있다</a:t>
            </a:r>
            <a:r>
              <a:rPr lang="en-US" altLang="ko-KR" sz="2000" spc="-150" dirty="0">
                <a:latin typeface="+mn-ea"/>
                <a:ea typeface="+mn-ea"/>
              </a:rPr>
              <a:t>. </a:t>
            </a:r>
            <a:r>
              <a:rPr lang="ko-KR" altLang="en-US" sz="2000" spc="-150" dirty="0" err="1">
                <a:latin typeface="+mn-ea"/>
                <a:ea typeface="+mn-ea"/>
              </a:rPr>
              <a:t>기후위기에</a:t>
            </a:r>
            <a:r>
              <a:rPr lang="ko-KR" altLang="en-US" sz="2000" spc="-150" dirty="0">
                <a:latin typeface="+mn-ea"/>
                <a:ea typeface="+mn-ea"/>
              </a:rPr>
              <a:t> 대응하기 위해 </a:t>
            </a:r>
            <a:r>
              <a:rPr lang="en-US" altLang="ko-KR" sz="2000" spc="-150" dirty="0">
                <a:latin typeface="+mn-ea"/>
                <a:ea typeface="+mn-ea"/>
              </a:rPr>
              <a:t>30</a:t>
            </a:r>
            <a:r>
              <a:rPr lang="ko-KR" altLang="en-US" sz="2000" spc="-150" dirty="0">
                <a:latin typeface="+mn-ea"/>
                <a:ea typeface="+mn-ea"/>
              </a:rPr>
              <a:t>억 나무를 심는다고 대규모로 벌목하는 산림청</a:t>
            </a:r>
            <a:r>
              <a:rPr lang="en-US" altLang="ko-KR" sz="2000" spc="-150" dirty="0">
                <a:latin typeface="+mn-ea"/>
                <a:ea typeface="+mn-ea"/>
              </a:rPr>
              <a:t>(</a:t>
            </a:r>
            <a:r>
              <a:rPr lang="ko-KR" altLang="en-US" sz="2000" spc="-150" dirty="0" err="1">
                <a:latin typeface="+mn-ea"/>
                <a:ea typeface="+mn-ea"/>
              </a:rPr>
              <a:t>산림파괴청</a:t>
            </a:r>
            <a:r>
              <a:rPr lang="en-US" altLang="ko-KR" sz="2000" spc="-150" dirty="0">
                <a:latin typeface="+mn-ea"/>
                <a:ea typeface="+mn-ea"/>
              </a:rPr>
              <a:t>)</a:t>
            </a:r>
            <a:r>
              <a:rPr lang="ko-KR" altLang="en-US" sz="2000" spc="-150" dirty="0">
                <a:latin typeface="+mn-ea"/>
                <a:ea typeface="+mn-ea"/>
              </a:rPr>
              <a:t>의 사업 역시 추출주의라고 볼 수 있다</a:t>
            </a:r>
            <a:r>
              <a:rPr lang="en-US" altLang="ko-KR" sz="2000" spc="-150" dirty="0">
                <a:latin typeface="+mn-ea"/>
                <a:ea typeface="+mn-ea"/>
              </a:rPr>
              <a:t>. </a:t>
            </a:r>
            <a:endParaRPr lang="ko-KR" altLang="en-US" sz="2000" spc="-15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26091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spc="-300" dirty="0"/>
              <a:t>끝없는 성장이 가능하다는 착각</a:t>
            </a:r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551" y="1690688"/>
            <a:ext cx="5079155" cy="43513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79706" y="1951356"/>
            <a:ext cx="627017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spc="-150" dirty="0">
                <a:latin typeface="+mn-ea"/>
                <a:ea typeface="+mn-ea"/>
              </a:rPr>
              <a:t>2023</a:t>
            </a:r>
            <a:r>
              <a:rPr lang="ko-KR" altLang="en-US" sz="2400" spc="-150" dirty="0">
                <a:latin typeface="+mn-ea"/>
                <a:ea typeface="+mn-ea"/>
              </a:rPr>
              <a:t>년 지구생태용량초과의 날 </a:t>
            </a:r>
            <a:r>
              <a:rPr lang="en-US" altLang="ko-KR" sz="2400" spc="-150" dirty="0">
                <a:latin typeface="+mn-ea"/>
                <a:ea typeface="+mn-ea"/>
              </a:rPr>
              <a:t>: 8/2</a:t>
            </a:r>
          </a:p>
          <a:p>
            <a:r>
              <a:rPr lang="en-US" altLang="ko-KR" sz="2400" spc="-150" dirty="0">
                <a:latin typeface="+mn-ea"/>
                <a:ea typeface="+mn-ea"/>
              </a:rPr>
              <a:t>2023</a:t>
            </a:r>
            <a:r>
              <a:rPr lang="ko-KR" altLang="en-US" sz="2400" spc="-150" dirty="0">
                <a:latin typeface="+mn-ea"/>
                <a:ea typeface="+mn-ea"/>
              </a:rPr>
              <a:t>년 한국의 지구생태용량초과의 날 </a:t>
            </a:r>
            <a:r>
              <a:rPr lang="en-US" altLang="ko-KR" sz="2400" spc="-150" dirty="0">
                <a:latin typeface="+mn-ea"/>
                <a:ea typeface="+mn-ea"/>
              </a:rPr>
              <a:t>: 4/2</a:t>
            </a:r>
          </a:p>
          <a:p>
            <a:r>
              <a:rPr lang="ko-KR" altLang="en-US" sz="2400" b="1" spc="-150" dirty="0">
                <a:latin typeface="+mn-ea"/>
                <a:ea typeface="+mn-ea"/>
              </a:rPr>
              <a:t>한국처럼 생태자원을 소모하고 환경을 오염시키면 지구가 </a:t>
            </a:r>
            <a:r>
              <a:rPr lang="en-US" altLang="ko-KR" sz="2400" b="1" spc="-150" dirty="0">
                <a:latin typeface="+mn-ea"/>
                <a:ea typeface="+mn-ea"/>
              </a:rPr>
              <a:t>4</a:t>
            </a:r>
            <a:r>
              <a:rPr lang="ko-KR" altLang="en-US" sz="2400" b="1" spc="-150" dirty="0">
                <a:latin typeface="+mn-ea"/>
                <a:ea typeface="+mn-ea"/>
              </a:rPr>
              <a:t>개 정도 필요하다</a:t>
            </a:r>
            <a:r>
              <a:rPr lang="en-US" altLang="ko-KR" sz="2400" b="1" spc="-150" dirty="0">
                <a:latin typeface="+mn-ea"/>
                <a:ea typeface="+mn-ea"/>
              </a:rPr>
              <a:t>. </a:t>
            </a:r>
          </a:p>
          <a:p>
            <a:endParaRPr lang="en-US" altLang="ko-KR" sz="2400" b="1" spc="-150" dirty="0">
              <a:latin typeface="+mn-ea"/>
              <a:ea typeface="+mn-ea"/>
            </a:endParaRPr>
          </a:p>
          <a:p>
            <a:r>
              <a:rPr lang="ko-KR" altLang="en-US" sz="2400" spc="-150" dirty="0">
                <a:latin typeface="+mn-ea"/>
                <a:ea typeface="+mn-ea"/>
              </a:rPr>
              <a:t>올해 </a:t>
            </a:r>
            <a:r>
              <a:rPr lang="en-US" altLang="ko-KR" sz="2400" spc="-150" dirty="0">
                <a:latin typeface="+mn-ea"/>
                <a:ea typeface="+mn-ea"/>
              </a:rPr>
              <a:t>3%</a:t>
            </a:r>
            <a:r>
              <a:rPr lang="ko-KR" altLang="en-US" sz="2400" spc="-150" dirty="0">
                <a:latin typeface="+mn-ea"/>
                <a:ea typeface="+mn-ea"/>
              </a:rPr>
              <a:t> 성장률 전망</a:t>
            </a:r>
            <a:r>
              <a:rPr lang="en-US" altLang="ko-KR" sz="2400" spc="-150" dirty="0">
                <a:latin typeface="+mn-ea"/>
                <a:ea typeface="+mn-ea"/>
              </a:rPr>
              <a:t>(IMF)</a:t>
            </a:r>
            <a:r>
              <a:rPr lang="ko-KR" altLang="en-US" sz="2400" spc="-150" dirty="0">
                <a:latin typeface="+mn-ea"/>
                <a:ea typeface="+mn-ea"/>
              </a:rPr>
              <a:t>으로 거칠게 계산해봐도</a:t>
            </a:r>
            <a:r>
              <a:rPr lang="en-US" altLang="ko-KR" sz="2400" spc="-150" dirty="0">
                <a:latin typeface="+mn-ea"/>
                <a:ea typeface="+mn-ea"/>
              </a:rPr>
              <a:t>, </a:t>
            </a:r>
            <a:r>
              <a:rPr lang="ko-KR" altLang="en-US" sz="2400" spc="-150" dirty="0" err="1">
                <a:latin typeface="+mn-ea"/>
                <a:ea typeface="+mn-ea"/>
              </a:rPr>
              <a:t>탄소중립을</a:t>
            </a:r>
            <a:r>
              <a:rPr lang="ko-KR" altLang="en-US" sz="2400" spc="-150" dirty="0">
                <a:latin typeface="+mn-ea"/>
                <a:ea typeface="+mn-ea"/>
              </a:rPr>
              <a:t> 목표로 하는 </a:t>
            </a:r>
            <a:r>
              <a:rPr lang="en-US" altLang="ko-KR" sz="2400" spc="-150" dirty="0">
                <a:latin typeface="+mn-ea"/>
                <a:ea typeface="+mn-ea"/>
              </a:rPr>
              <a:t>2050</a:t>
            </a:r>
            <a:r>
              <a:rPr lang="ko-KR" altLang="en-US" sz="2400" spc="-150" dirty="0">
                <a:latin typeface="+mn-ea"/>
                <a:ea typeface="+mn-ea"/>
              </a:rPr>
              <a:t>년에는 최소한 지금보다 </a:t>
            </a:r>
            <a:r>
              <a:rPr lang="en-US" altLang="ko-KR" sz="2400" spc="-150" dirty="0">
                <a:latin typeface="+mn-ea"/>
                <a:ea typeface="+mn-ea"/>
              </a:rPr>
              <a:t>90% </a:t>
            </a:r>
            <a:r>
              <a:rPr lang="ko-KR" altLang="en-US" sz="2400" spc="-150" dirty="0">
                <a:latin typeface="+mn-ea"/>
                <a:ea typeface="+mn-ea"/>
              </a:rPr>
              <a:t>더 경제규모가 커지고</a:t>
            </a:r>
            <a:r>
              <a:rPr lang="en-US" altLang="ko-KR" sz="2400" spc="-150" dirty="0">
                <a:latin typeface="+mn-ea"/>
                <a:ea typeface="+mn-ea"/>
              </a:rPr>
              <a:t>, </a:t>
            </a:r>
            <a:r>
              <a:rPr lang="ko-KR" altLang="en-US" sz="2400" spc="-150" dirty="0">
                <a:latin typeface="+mn-ea"/>
                <a:ea typeface="+mn-ea"/>
              </a:rPr>
              <a:t>생태자원 소진 시기가 훨씬 앞당겨지게 될 것이다</a:t>
            </a:r>
            <a:r>
              <a:rPr lang="en-US" altLang="ko-KR" sz="2400" spc="-150" dirty="0">
                <a:latin typeface="+mn-ea"/>
                <a:ea typeface="+mn-ea"/>
              </a:rPr>
              <a:t>. </a:t>
            </a:r>
            <a:r>
              <a:rPr lang="ko-KR" altLang="en-US" sz="2400" b="1" spc="-150" dirty="0">
                <a:latin typeface="+mn-ea"/>
                <a:ea typeface="+mn-ea"/>
              </a:rPr>
              <a:t>다시 말해 지금처럼 성장을 추구하면 지구는 일찍 소진된다</a:t>
            </a:r>
            <a:r>
              <a:rPr lang="en-US" altLang="ko-KR" sz="2400" b="1" spc="-150" dirty="0">
                <a:latin typeface="+mn-ea"/>
                <a:ea typeface="+mn-ea"/>
              </a:rPr>
              <a:t>.</a:t>
            </a:r>
            <a:r>
              <a:rPr lang="en-US" altLang="ko-KR" sz="2400" spc="-150" dirty="0">
                <a:latin typeface="+mn-ea"/>
                <a:ea typeface="+mn-ea"/>
              </a:rPr>
              <a:t> </a:t>
            </a:r>
            <a:r>
              <a:rPr lang="ko-KR" altLang="en-US" sz="2400" b="1" spc="-150" dirty="0">
                <a:latin typeface="+mn-ea"/>
                <a:ea typeface="+mn-ea"/>
              </a:rPr>
              <a:t>지속불가능한 지구가 되는 것이다</a:t>
            </a:r>
            <a:r>
              <a:rPr lang="en-US" altLang="ko-KR" sz="2400" b="1" spc="-150" dirty="0">
                <a:latin typeface="+mn-ea"/>
                <a:ea typeface="+mn-ea"/>
              </a:rPr>
              <a:t>. </a:t>
            </a:r>
            <a:endParaRPr lang="ko-KR" altLang="en-US" sz="2400" b="1" spc="-15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27481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98162" y="2570381"/>
            <a:ext cx="5327780" cy="603160"/>
          </a:xfrm>
        </p:spPr>
        <p:txBody>
          <a:bodyPr>
            <a:normAutofit fontScale="90000"/>
          </a:bodyPr>
          <a:lstStyle/>
          <a:p>
            <a:r>
              <a:rPr lang="ko-KR" altLang="en-US" sz="3200" spc="-300" dirty="0" err="1"/>
              <a:t>기후위기는</a:t>
            </a:r>
            <a:r>
              <a:rPr lang="ko-KR" altLang="en-US" sz="3200" spc="-300" dirty="0"/>
              <a:t> 빈곤한 국가</a:t>
            </a:r>
            <a:r>
              <a:rPr lang="en-US" altLang="ko-KR" sz="3200" spc="-300" dirty="0"/>
              <a:t>, </a:t>
            </a:r>
            <a:r>
              <a:rPr lang="ko-KR" altLang="en-US" sz="3200" spc="-300" dirty="0"/>
              <a:t>취약계층과 사회적 약자에게 더 큰 영향을 </a:t>
            </a:r>
            <a:r>
              <a:rPr lang="ko-KR" altLang="en-US" sz="3200" spc="-300" dirty="0" smtClean="0"/>
              <a:t>미칩니다</a:t>
            </a:r>
            <a:r>
              <a:rPr lang="en-US" altLang="ko-KR" sz="2400" spc="-300" dirty="0"/>
              <a:t>. </a:t>
            </a:r>
            <a:endParaRPr lang="ko-KR" altLang="en-US" sz="2400" spc="-300" dirty="0"/>
          </a:p>
        </p:txBody>
      </p:sp>
      <p:sp>
        <p:nvSpPr>
          <p:cNvPr id="4" name="TextBox 3"/>
          <p:cNvSpPr txBox="1"/>
          <p:nvPr/>
        </p:nvSpPr>
        <p:spPr>
          <a:xfrm>
            <a:off x="6372807" y="3693310"/>
            <a:ext cx="517848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spc="-150" dirty="0" smtClean="0"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</a:rPr>
              <a:t>- </a:t>
            </a:r>
            <a:r>
              <a:rPr lang="ko-KR" altLang="en-US" sz="2400" spc="-150" dirty="0" smtClean="0"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</a:rPr>
              <a:t>국가 </a:t>
            </a:r>
            <a:r>
              <a:rPr lang="ko-KR" altLang="en-US" sz="2400" spc="-150" dirty="0"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</a:rPr>
              <a:t>간 불평등 격차 </a:t>
            </a:r>
            <a:r>
              <a:rPr lang="en-US" altLang="ko-KR" sz="2400" spc="-150" dirty="0"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</a:rPr>
              <a:t>25% </a:t>
            </a:r>
            <a:r>
              <a:rPr lang="ko-KR" altLang="en-US" sz="2400" spc="-150" dirty="0" smtClean="0"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</a:rPr>
              <a:t>확대 </a:t>
            </a:r>
            <a:r>
              <a:rPr lang="en-US" altLang="ko-KR" sz="2400" spc="-150" dirty="0" smtClean="0"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</a:rPr>
              <a:t>: 1</a:t>
            </a:r>
            <a:r>
              <a:rPr lang="ko-KR" altLang="en-US" sz="2400" spc="-150" dirty="0"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</a:rPr>
              <a:t>인 당 온실가스 배출이 낮은 </a:t>
            </a:r>
            <a:r>
              <a:rPr lang="en-US" altLang="ko-KR" sz="2400" spc="-150" dirty="0"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</a:rPr>
              <a:t>18</a:t>
            </a:r>
            <a:r>
              <a:rPr lang="ko-KR" altLang="en-US" sz="2400" spc="-150" dirty="0"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</a:rPr>
              <a:t>개국 국민소득 </a:t>
            </a:r>
            <a:r>
              <a:rPr lang="en-US" altLang="ko-KR" sz="2400" spc="-150" dirty="0"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</a:rPr>
              <a:t>27% </a:t>
            </a:r>
            <a:r>
              <a:rPr lang="ko-KR" altLang="en-US" sz="2400" spc="-150" dirty="0" smtClean="0"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</a:rPr>
              <a:t>감소 </a:t>
            </a:r>
            <a:r>
              <a:rPr lang="en-US" altLang="ko-KR" sz="2400" spc="-150" dirty="0" smtClean="0"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</a:rPr>
              <a:t>/ 1</a:t>
            </a:r>
            <a:r>
              <a:rPr lang="ko-KR" altLang="en-US" sz="2400" spc="-150" dirty="0"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</a:rPr>
              <a:t>인 당 온실가스 배출이 높은 </a:t>
            </a:r>
            <a:r>
              <a:rPr lang="en-US" altLang="ko-KR" sz="2400" spc="-150" dirty="0"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</a:rPr>
              <a:t>14</a:t>
            </a:r>
            <a:r>
              <a:rPr lang="ko-KR" altLang="en-US" sz="2400" spc="-150" dirty="0"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</a:rPr>
              <a:t>개국 국민소득 </a:t>
            </a:r>
            <a:r>
              <a:rPr lang="en-US" altLang="ko-KR" sz="2400" spc="-150" dirty="0"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</a:rPr>
              <a:t>13% </a:t>
            </a:r>
            <a:r>
              <a:rPr lang="ko-KR" altLang="en-US" sz="2400" spc="-150" dirty="0"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</a:rPr>
              <a:t>증가</a:t>
            </a:r>
            <a:r>
              <a:rPr lang="en-US" altLang="ko-KR" sz="2400" spc="-150" dirty="0"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</a:rPr>
              <a:t/>
            </a:r>
            <a:br>
              <a:rPr lang="en-US" altLang="ko-KR" sz="2400" spc="-150" dirty="0"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</a:rPr>
            </a:br>
            <a:r>
              <a:rPr lang="en-US" altLang="ko-KR" sz="2400" spc="-150" dirty="0" smtClean="0"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</a:rPr>
              <a:t>- </a:t>
            </a:r>
            <a:r>
              <a:rPr lang="ko-KR" altLang="en-US" sz="2400" spc="-150" dirty="0" smtClean="0"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</a:rPr>
              <a:t>국내에서도 불평등 격차가 커집니다</a:t>
            </a:r>
            <a:r>
              <a:rPr lang="en-US" altLang="ko-KR" sz="2400" spc="-150" dirty="0" smtClean="0"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</a:rPr>
              <a:t>.</a:t>
            </a:r>
            <a:endParaRPr lang="ko-KR" altLang="en-US" sz="2400" spc="-150" dirty="0">
              <a:solidFill>
                <a:schemeClr val="bg2">
                  <a:lumMod val="7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b="1" spc="-300" dirty="0"/>
              <a:t>기후 불평등</a:t>
            </a:r>
          </a:p>
        </p:txBody>
      </p:sp>
      <p:pic>
        <p:nvPicPr>
          <p:cNvPr id="9" name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215" y="2106426"/>
            <a:ext cx="5405785" cy="3653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198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spc="-300" dirty="0"/>
              <a:t>소득 불평등과 기후 </a:t>
            </a:r>
            <a:r>
              <a:rPr lang="ko-KR" altLang="en-US" b="1" spc="-300" dirty="0" smtClean="0"/>
              <a:t>불평등의 관계</a:t>
            </a:r>
            <a:endParaRPr lang="ko-KR" altLang="en-US" b="1" spc="-3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554" y="1448129"/>
            <a:ext cx="5958690" cy="4578155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0673" y="1448128"/>
            <a:ext cx="5988136" cy="45781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7349" y="6058459"/>
            <a:ext cx="88174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rgbClr val="FF0000"/>
                </a:solidFill>
                <a:latin typeface="+mn-ea"/>
                <a:ea typeface="+mn-ea"/>
              </a:rPr>
              <a:t>* </a:t>
            </a:r>
            <a:r>
              <a:rPr lang="ko-KR" altLang="en-US" b="1" dirty="0" smtClean="0">
                <a:solidFill>
                  <a:srgbClr val="FF0000"/>
                </a:solidFill>
                <a:latin typeface="+mn-ea"/>
                <a:ea typeface="+mn-ea"/>
              </a:rPr>
              <a:t>소득 상위 </a:t>
            </a:r>
            <a:r>
              <a:rPr lang="en-US" altLang="ko-KR" b="1" dirty="0" smtClean="0">
                <a:solidFill>
                  <a:srgbClr val="FF0000"/>
                </a:solidFill>
                <a:latin typeface="+mn-ea"/>
                <a:ea typeface="+mn-ea"/>
              </a:rPr>
              <a:t>10%</a:t>
            </a:r>
            <a:r>
              <a:rPr lang="ko-KR" altLang="en-US" b="1" dirty="0" smtClean="0">
                <a:solidFill>
                  <a:srgbClr val="FF0000"/>
                </a:solidFill>
                <a:latin typeface="+mn-ea"/>
                <a:ea typeface="+mn-ea"/>
              </a:rPr>
              <a:t>가 전체 배출량의 </a:t>
            </a:r>
            <a:r>
              <a:rPr lang="en-US" altLang="ko-KR" b="1" dirty="0" smtClean="0">
                <a:solidFill>
                  <a:srgbClr val="FF0000"/>
                </a:solidFill>
                <a:latin typeface="+mn-ea"/>
                <a:ea typeface="+mn-ea"/>
              </a:rPr>
              <a:t>50%, </a:t>
            </a:r>
            <a:r>
              <a:rPr lang="ko-KR" altLang="en-US" b="1" dirty="0" smtClean="0">
                <a:solidFill>
                  <a:srgbClr val="FF0000"/>
                </a:solidFill>
                <a:latin typeface="+mn-ea"/>
                <a:ea typeface="+mn-ea"/>
              </a:rPr>
              <a:t>소득 하위 </a:t>
            </a:r>
            <a:r>
              <a:rPr lang="en-US" altLang="ko-KR" b="1" dirty="0" smtClean="0">
                <a:solidFill>
                  <a:srgbClr val="FF0000"/>
                </a:solidFill>
                <a:latin typeface="+mn-ea"/>
                <a:ea typeface="+mn-ea"/>
              </a:rPr>
              <a:t>50%</a:t>
            </a:r>
            <a:r>
              <a:rPr lang="ko-KR" altLang="en-US" b="1" dirty="0" smtClean="0">
                <a:solidFill>
                  <a:srgbClr val="FF0000"/>
                </a:solidFill>
                <a:latin typeface="+mn-ea"/>
                <a:ea typeface="+mn-ea"/>
              </a:rPr>
              <a:t>는 전체 배출량의 </a:t>
            </a:r>
            <a:r>
              <a:rPr lang="en-US" altLang="ko-KR" b="1" dirty="0" smtClean="0">
                <a:solidFill>
                  <a:srgbClr val="FF0000"/>
                </a:solidFill>
                <a:latin typeface="+mn-ea"/>
                <a:ea typeface="+mn-ea"/>
              </a:rPr>
              <a:t>12% </a:t>
            </a:r>
            <a:r>
              <a:rPr lang="ko-KR" altLang="en-US" b="1" dirty="0" smtClean="0">
                <a:solidFill>
                  <a:srgbClr val="FF0000"/>
                </a:solidFill>
                <a:latin typeface="+mn-ea"/>
                <a:ea typeface="+mn-ea"/>
              </a:rPr>
              <a:t>차지</a:t>
            </a:r>
            <a:endParaRPr lang="en-US" altLang="ko-KR" b="1" dirty="0" smtClean="0">
              <a:solidFill>
                <a:srgbClr val="FF0000"/>
              </a:solidFill>
              <a:latin typeface="+mn-ea"/>
              <a:ea typeface="+mn-ea"/>
            </a:endParaRPr>
          </a:p>
          <a:p>
            <a:r>
              <a:rPr lang="ko-KR" altLang="en-US" b="1" dirty="0" smtClean="0">
                <a:solidFill>
                  <a:srgbClr val="FF0000"/>
                </a:solidFill>
                <a:latin typeface="+mn-ea"/>
                <a:ea typeface="+mn-ea"/>
              </a:rPr>
              <a:t>* </a:t>
            </a:r>
            <a:r>
              <a:rPr lang="en-US" altLang="ko-KR" b="1" dirty="0" smtClean="0">
                <a:solidFill>
                  <a:srgbClr val="FF0000"/>
                </a:solidFill>
                <a:latin typeface="+mn-ea"/>
                <a:ea typeface="+mn-ea"/>
              </a:rPr>
              <a:t>4</a:t>
            </a:r>
            <a:r>
              <a:rPr lang="ko-KR" altLang="en-US" b="1" dirty="0">
                <a:solidFill>
                  <a:srgbClr val="FF0000"/>
                </a:solidFill>
                <a:latin typeface="+mn-ea"/>
                <a:ea typeface="+mn-ea"/>
              </a:rPr>
              <a:t>인 태운 우주선 이산화탄소 </a:t>
            </a:r>
            <a:r>
              <a:rPr lang="en-US" altLang="ko-KR" b="1" dirty="0">
                <a:solidFill>
                  <a:srgbClr val="FF0000"/>
                </a:solidFill>
                <a:latin typeface="+mn-ea"/>
                <a:ea typeface="+mn-ea"/>
              </a:rPr>
              <a:t>200~300</a:t>
            </a:r>
            <a:r>
              <a:rPr lang="ko-KR" altLang="en-US" b="1" dirty="0">
                <a:solidFill>
                  <a:srgbClr val="FF0000"/>
                </a:solidFill>
                <a:latin typeface="+mn-ea"/>
                <a:ea typeface="+mn-ea"/>
              </a:rPr>
              <a:t>톤 배출</a:t>
            </a:r>
            <a:r>
              <a:rPr lang="en-US" altLang="ko-KR" b="1" dirty="0">
                <a:solidFill>
                  <a:srgbClr val="FF0000"/>
                </a:solidFill>
                <a:latin typeface="+mn-ea"/>
                <a:ea typeface="+mn-ea"/>
              </a:rPr>
              <a:t>(UCL </a:t>
            </a:r>
            <a:r>
              <a:rPr lang="ko-KR" altLang="en-US" b="1" dirty="0" err="1">
                <a:solidFill>
                  <a:srgbClr val="FF0000"/>
                </a:solidFill>
                <a:latin typeface="+mn-ea"/>
                <a:ea typeface="+mn-ea"/>
              </a:rPr>
              <a:t>엘로이즈</a:t>
            </a:r>
            <a:r>
              <a:rPr lang="ko-KR" altLang="en-US" b="1" dirty="0">
                <a:solidFill>
                  <a:srgbClr val="FF0000"/>
                </a:solidFill>
                <a:latin typeface="+mn-ea"/>
                <a:ea typeface="+mn-ea"/>
              </a:rPr>
              <a:t> </a:t>
            </a:r>
            <a:r>
              <a:rPr lang="ko-KR" altLang="en-US" b="1" dirty="0" err="1">
                <a:solidFill>
                  <a:srgbClr val="FF0000"/>
                </a:solidFill>
                <a:latin typeface="+mn-ea"/>
                <a:ea typeface="+mn-ea"/>
              </a:rPr>
              <a:t>머레이스</a:t>
            </a:r>
            <a:r>
              <a:rPr lang="ko-KR" altLang="en-US" b="1" dirty="0">
                <a:solidFill>
                  <a:srgbClr val="FF0000"/>
                </a:solidFill>
                <a:latin typeface="+mn-ea"/>
                <a:ea typeface="+mn-ea"/>
              </a:rPr>
              <a:t> 교수</a:t>
            </a:r>
            <a:r>
              <a:rPr lang="en-US" altLang="ko-KR" b="1" dirty="0">
                <a:solidFill>
                  <a:srgbClr val="FF0000"/>
                </a:solidFill>
                <a:latin typeface="+mn-ea"/>
                <a:ea typeface="+mn-ea"/>
              </a:rPr>
              <a:t>)</a:t>
            </a:r>
            <a:endParaRPr lang="ko-KR" altLang="en-US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737130" y="6335458"/>
            <a:ext cx="33357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+mn-ea"/>
                <a:ea typeface="+mn-ea"/>
              </a:rPr>
              <a:t>자료 </a:t>
            </a:r>
            <a:r>
              <a:rPr lang="en-US" altLang="ko-KR" dirty="0">
                <a:latin typeface="+mn-ea"/>
                <a:ea typeface="+mn-ea"/>
              </a:rPr>
              <a:t>: </a:t>
            </a:r>
            <a:r>
              <a:rPr lang="ko-KR" altLang="en-US" dirty="0" err="1">
                <a:latin typeface="+mn-ea"/>
                <a:ea typeface="+mn-ea"/>
              </a:rPr>
              <a:t>김선철</a:t>
            </a:r>
            <a:r>
              <a:rPr lang="en-US" altLang="ko-KR" dirty="0">
                <a:latin typeface="+mn-ea"/>
                <a:ea typeface="+mn-ea"/>
              </a:rPr>
              <a:t>(</a:t>
            </a:r>
            <a:r>
              <a:rPr lang="ko-KR" altLang="en-US" dirty="0">
                <a:latin typeface="+mn-ea"/>
                <a:ea typeface="+mn-ea"/>
              </a:rPr>
              <a:t>기후정의활동가</a:t>
            </a:r>
            <a:r>
              <a:rPr lang="en-US" altLang="ko-KR" dirty="0">
                <a:latin typeface="+mn-ea"/>
                <a:ea typeface="+mn-ea"/>
              </a:rPr>
              <a:t>)</a:t>
            </a:r>
            <a:endParaRPr lang="ko-KR" altLang="en-US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22541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spc="-300" dirty="0" smtClean="0"/>
              <a:t>지구별의 한계를 인식하고</a:t>
            </a:r>
            <a:r>
              <a:rPr lang="en-US" altLang="ko-KR" b="1" spc="-300" dirty="0" smtClean="0"/>
              <a:t/>
            </a:r>
            <a:br>
              <a:rPr lang="en-US" altLang="ko-KR" b="1" spc="-300" dirty="0" smtClean="0"/>
            </a:br>
            <a:r>
              <a:rPr lang="ko-KR" altLang="en-US" b="1" spc="-300" dirty="0" smtClean="0"/>
              <a:t>다른 존재들과 공존하는 세계를 상상해요</a:t>
            </a:r>
            <a:endParaRPr lang="ko-KR" altLang="en-US" b="1" spc="-300" dirty="0"/>
          </a:p>
        </p:txBody>
      </p:sp>
      <p:pic>
        <p:nvPicPr>
          <p:cNvPr id="17410" name="Picture 2" descr="에고와 에코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7600" y="1690688"/>
            <a:ext cx="5511800" cy="331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내용 개체 틀 2"/>
          <p:cNvSpPr>
            <a:spLocks noGrp="1"/>
          </p:cNvSpPr>
          <p:nvPr>
            <p:ph idx="1"/>
          </p:nvPr>
        </p:nvSpPr>
        <p:spPr>
          <a:xfrm>
            <a:off x="546100" y="5242878"/>
            <a:ext cx="11163300" cy="108807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ko-KR" sz="2400" spc="-150" dirty="0" smtClean="0">
                <a:latin typeface="+mn-ea"/>
              </a:rPr>
              <a:t>- </a:t>
            </a:r>
            <a:r>
              <a:rPr lang="ko-KR" altLang="en-US" sz="2000" spc="-150" dirty="0" smtClean="0">
                <a:latin typeface="+mn-ea"/>
              </a:rPr>
              <a:t>창백한 푸른 구슬 지구는 유한합니다</a:t>
            </a:r>
            <a:r>
              <a:rPr lang="en-US" altLang="ko-KR" sz="2000" spc="-150" dirty="0" smtClean="0">
                <a:latin typeface="+mn-ea"/>
              </a:rPr>
              <a:t>. </a:t>
            </a:r>
            <a:r>
              <a:rPr lang="ko-KR" altLang="en-US" sz="2000" spc="-150" dirty="0" smtClean="0">
                <a:latin typeface="+mn-ea"/>
              </a:rPr>
              <a:t>모든 </a:t>
            </a:r>
            <a:r>
              <a:rPr lang="ko-KR" altLang="en-US" sz="2000" spc="-150" dirty="0">
                <a:latin typeface="+mn-ea"/>
              </a:rPr>
              <a:t>생명과 </a:t>
            </a:r>
            <a:r>
              <a:rPr lang="ko-KR" altLang="en-US" sz="2000" spc="-150" dirty="0" err="1">
                <a:latin typeface="+mn-ea"/>
              </a:rPr>
              <a:t>비생명들이</a:t>
            </a:r>
            <a:r>
              <a:rPr lang="ko-KR" altLang="en-US" sz="2000" spc="-150" dirty="0">
                <a:latin typeface="+mn-ea"/>
              </a:rPr>
              <a:t> 폭력적인 속도와 착취의 구조에서 벗어나 한껏 반짝일 수 </a:t>
            </a:r>
            <a:r>
              <a:rPr lang="ko-KR" altLang="en-US" sz="2000" spc="-150" dirty="0" smtClean="0">
                <a:latin typeface="+mn-ea"/>
              </a:rPr>
              <a:t>있도록</a:t>
            </a:r>
            <a:r>
              <a:rPr lang="en-US" altLang="ko-KR" sz="2000" spc="-150" dirty="0">
                <a:latin typeface="+mn-ea"/>
              </a:rPr>
              <a:t> </a:t>
            </a:r>
            <a:r>
              <a:rPr lang="ko-KR" altLang="en-US" sz="2000" spc="-150" dirty="0" smtClean="0">
                <a:latin typeface="+mn-ea"/>
              </a:rPr>
              <a:t>공존하는 세계를 함께 상상해요</a:t>
            </a:r>
            <a:r>
              <a:rPr lang="en-US" altLang="ko-KR" sz="2000" spc="-150" dirty="0" smtClean="0">
                <a:latin typeface="+mn-ea"/>
              </a:rPr>
              <a:t>. </a:t>
            </a:r>
          </a:p>
          <a:p>
            <a:pPr>
              <a:buFontTx/>
              <a:buChar char="-"/>
            </a:pPr>
            <a:r>
              <a:rPr lang="ko-KR" altLang="en-US" sz="2000" b="1" spc="-150" dirty="0" smtClean="0">
                <a:latin typeface="+mn-ea"/>
              </a:rPr>
              <a:t>비인간 동물들을 고통스럽게 하는 </a:t>
            </a:r>
            <a:r>
              <a:rPr lang="ko-KR" altLang="en-US" sz="2000" b="1" spc="-150" dirty="0" err="1" smtClean="0">
                <a:latin typeface="+mn-ea"/>
              </a:rPr>
              <a:t>공장식</a:t>
            </a:r>
            <a:r>
              <a:rPr lang="ko-KR" altLang="en-US" sz="2000" b="1" spc="-150" dirty="0" smtClean="0">
                <a:latin typeface="+mn-ea"/>
              </a:rPr>
              <a:t> </a:t>
            </a:r>
            <a:r>
              <a:rPr lang="ko-KR" altLang="en-US" sz="2000" b="1" spc="-150" dirty="0">
                <a:latin typeface="+mn-ea"/>
              </a:rPr>
              <a:t>축산의 온실가스 배출은 전체의 </a:t>
            </a:r>
            <a:r>
              <a:rPr lang="en-US" altLang="ko-KR" sz="2000" b="1" spc="-150" dirty="0">
                <a:latin typeface="+mn-ea"/>
              </a:rPr>
              <a:t>18%</a:t>
            </a:r>
            <a:r>
              <a:rPr lang="ko-KR" altLang="en-US" sz="2000" b="1" spc="-150" dirty="0">
                <a:latin typeface="+mn-ea"/>
              </a:rPr>
              <a:t>로</a:t>
            </a:r>
            <a:r>
              <a:rPr lang="en-US" altLang="ko-KR" sz="2000" b="1" spc="-150" dirty="0">
                <a:latin typeface="+mn-ea"/>
              </a:rPr>
              <a:t> </a:t>
            </a:r>
            <a:r>
              <a:rPr lang="ko-KR" altLang="en-US" sz="2000" b="1" spc="-150" dirty="0" smtClean="0">
                <a:latin typeface="+mn-ea"/>
              </a:rPr>
              <a:t>추산됩니다</a:t>
            </a:r>
            <a:r>
              <a:rPr lang="en-US" altLang="ko-KR" sz="2000" b="1" spc="-150" dirty="0" smtClean="0">
                <a:latin typeface="+mn-ea"/>
              </a:rPr>
              <a:t>. </a:t>
            </a:r>
            <a:r>
              <a:rPr lang="ko-KR" altLang="en-US" sz="2000" spc="-150" dirty="0">
                <a:latin typeface="+mn-ea"/>
              </a:rPr>
              <a:t>아마존 숲의 </a:t>
            </a:r>
            <a:r>
              <a:rPr lang="en-US" altLang="ko-KR" sz="2000" spc="-150" dirty="0">
                <a:latin typeface="+mn-ea"/>
              </a:rPr>
              <a:t>91%</a:t>
            </a:r>
            <a:r>
              <a:rPr lang="ko-KR" altLang="en-US" sz="2000" spc="-150" dirty="0">
                <a:latin typeface="+mn-ea"/>
              </a:rPr>
              <a:t>가 </a:t>
            </a:r>
            <a:r>
              <a:rPr lang="ko-KR" altLang="en-US" sz="2000" spc="-150" dirty="0" err="1">
                <a:latin typeface="+mn-ea"/>
              </a:rPr>
              <a:t>공장식</a:t>
            </a:r>
            <a:r>
              <a:rPr lang="ko-KR" altLang="en-US" sz="2000" spc="-150" dirty="0">
                <a:latin typeface="+mn-ea"/>
              </a:rPr>
              <a:t> 축산을 위해</a:t>
            </a:r>
            <a:r>
              <a:rPr lang="en-US" altLang="ko-KR" sz="2000" spc="-150" dirty="0">
                <a:latin typeface="+mn-ea"/>
              </a:rPr>
              <a:t> </a:t>
            </a:r>
            <a:r>
              <a:rPr lang="ko-KR" altLang="en-US" sz="2000" spc="-150" dirty="0" smtClean="0">
                <a:latin typeface="+mn-ea"/>
              </a:rPr>
              <a:t>파괴되고 있습니다</a:t>
            </a:r>
            <a:r>
              <a:rPr lang="en-US" altLang="ko-KR" sz="2000" spc="-150" dirty="0" smtClean="0">
                <a:latin typeface="+mn-ea"/>
              </a:rPr>
              <a:t>. </a:t>
            </a:r>
            <a:r>
              <a:rPr lang="ko-KR" altLang="en-US" sz="2000" spc="-150" dirty="0" smtClean="0">
                <a:latin typeface="+mn-ea"/>
              </a:rPr>
              <a:t>지속 가능한 지구를 위해 공존을 선택해야 합니다</a:t>
            </a:r>
            <a:r>
              <a:rPr lang="en-US" altLang="ko-KR" sz="2000" spc="-150" dirty="0" smtClean="0">
                <a:latin typeface="+mn-ea"/>
              </a:rPr>
              <a:t>. </a:t>
            </a:r>
            <a:endParaRPr lang="ko-KR" altLang="en-US" sz="2000" spc="-150" dirty="0">
              <a:latin typeface="+mn-ea"/>
            </a:endParaRPr>
          </a:p>
        </p:txBody>
      </p:sp>
      <p:pic>
        <p:nvPicPr>
          <p:cNvPr id="6" name="Content Placeholder 3" descr="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37" b="8737"/>
          <a:stretch>
            <a:fillRect/>
          </a:stretch>
        </p:blipFill>
        <p:spPr bwMode="auto">
          <a:xfrm>
            <a:off x="482600" y="1690688"/>
            <a:ext cx="5461000" cy="331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29447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90688"/>
            <a:ext cx="12192000" cy="5197578"/>
          </a:xfrm>
          <a:prstGeom prst="rect">
            <a:avLst/>
          </a:prstGeom>
        </p:spPr>
      </p:pic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ko-KR" altLang="en-US" b="1" spc="-300" dirty="0" smtClean="0"/>
              <a:t>지속 가능한 지구 생활 </a:t>
            </a:r>
            <a:r>
              <a:rPr lang="en-US" altLang="ko-KR" b="1" spc="-300" dirty="0" smtClean="0"/>
              <a:t>: </a:t>
            </a:r>
            <a:r>
              <a:rPr lang="ko-KR" altLang="en-US" b="1" spc="-300" dirty="0" smtClean="0"/>
              <a:t>축소주의자로 살기</a:t>
            </a:r>
            <a:endParaRPr lang="ko-KR" altLang="en-US" b="1" spc="-300" dirty="0"/>
          </a:p>
        </p:txBody>
      </p:sp>
    </p:spTree>
    <p:extLst>
      <p:ext uri="{BB962C8B-B14F-4D97-AF65-F5344CB8AC3E}">
        <p14:creationId xmlns:p14="http://schemas.microsoft.com/office/powerpoint/2010/main" val="16147606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 descr="1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" b="8804"/>
          <a:stretch>
            <a:fillRect/>
          </a:stretch>
        </p:blipFill>
        <p:spPr>
          <a:xfrm>
            <a:off x="0" y="0"/>
            <a:ext cx="12155905" cy="6858000"/>
          </a:xfrm>
        </p:spPr>
      </p:pic>
      <p:sp>
        <p:nvSpPr>
          <p:cNvPr id="7" name="제목 1"/>
          <p:cNvSpPr txBox="1">
            <a:spLocks/>
          </p:cNvSpPr>
          <p:nvPr/>
        </p:nvSpPr>
        <p:spPr bwMode="auto">
          <a:xfrm>
            <a:off x="683965" y="2156024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b="1" spc="-300" dirty="0">
                <a:solidFill>
                  <a:schemeClr val="bg1"/>
                </a:solidFill>
              </a:rPr>
              <a:t>성장 없는 </a:t>
            </a:r>
            <a:r>
              <a:rPr kumimoji="0" lang="ko-KR" altLang="en-US" b="1" spc="-300" dirty="0" smtClean="0">
                <a:solidFill>
                  <a:schemeClr val="bg1"/>
                </a:solidFill>
              </a:rPr>
              <a:t>번영을 상상해요</a:t>
            </a:r>
            <a:endParaRPr kumimoji="0" lang="en-US" altLang="ko-KR" b="1" spc="-300" dirty="0">
              <a:solidFill>
                <a:schemeClr val="bg1"/>
              </a:solidFill>
            </a:endParaRPr>
          </a:p>
          <a:p>
            <a:endParaRPr kumimoji="0" lang="en-US" altLang="ko-KR" sz="3600" b="1" spc="-300" dirty="0">
              <a:solidFill>
                <a:schemeClr val="bg1"/>
              </a:solidFill>
            </a:endParaRPr>
          </a:p>
          <a:p>
            <a:r>
              <a:rPr kumimoji="0" lang="ko-KR" altLang="en-US" sz="3600" spc="-300" dirty="0" smtClean="0">
                <a:solidFill>
                  <a:schemeClr val="bg1"/>
                </a:solidFill>
              </a:rPr>
              <a:t>노동시간은 줄이고 </a:t>
            </a:r>
            <a:endParaRPr kumimoji="0" lang="en-US" altLang="ko-KR" sz="3600" spc="-300" dirty="0" smtClean="0">
              <a:solidFill>
                <a:schemeClr val="bg1"/>
              </a:solidFill>
            </a:endParaRPr>
          </a:p>
          <a:p>
            <a:r>
              <a:rPr kumimoji="0" lang="ko-KR" altLang="en-US" sz="3600" spc="-300" dirty="0" smtClean="0">
                <a:solidFill>
                  <a:schemeClr val="bg1"/>
                </a:solidFill>
              </a:rPr>
              <a:t>일자리를 나눕니다</a:t>
            </a:r>
            <a:endParaRPr kumimoji="0" lang="en-US" altLang="ko-KR" sz="3600" spc="-300" dirty="0">
              <a:solidFill>
                <a:schemeClr val="bg1"/>
              </a:solidFill>
            </a:endParaRPr>
          </a:p>
          <a:p>
            <a:r>
              <a:rPr kumimoji="0" lang="ko-KR" altLang="en-US" sz="3600" spc="-300" dirty="0">
                <a:solidFill>
                  <a:schemeClr val="bg1"/>
                </a:solidFill>
              </a:rPr>
              <a:t>공동체와 생태계를 돌보는 </a:t>
            </a:r>
            <a:r>
              <a:rPr kumimoji="0" lang="ko-KR" altLang="en-US" sz="3600" spc="-300" dirty="0" smtClean="0">
                <a:solidFill>
                  <a:schemeClr val="bg1"/>
                </a:solidFill>
              </a:rPr>
              <a:t>일자리를 늘립니다</a:t>
            </a:r>
            <a:r>
              <a:rPr kumimoji="0" lang="en-US" altLang="ko-KR" sz="3600" spc="-300" dirty="0" smtClean="0">
                <a:solidFill>
                  <a:schemeClr val="bg1"/>
                </a:solidFill>
              </a:rPr>
              <a:t>.</a:t>
            </a:r>
          </a:p>
          <a:p>
            <a:r>
              <a:rPr kumimoji="0" lang="ko-KR" altLang="en-US" sz="3600" spc="-300" dirty="0" smtClean="0">
                <a:solidFill>
                  <a:schemeClr val="bg1"/>
                </a:solidFill>
              </a:rPr>
              <a:t>불필요한 소비를 줄이고 </a:t>
            </a:r>
            <a:endParaRPr kumimoji="0" lang="en-US" altLang="ko-KR" sz="3600" spc="-300" dirty="0" smtClean="0">
              <a:solidFill>
                <a:schemeClr val="bg1"/>
              </a:solidFill>
            </a:endParaRPr>
          </a:p>
          <a:p>
            <a:r>
              <a:rPr kumimoji="0" lang="ko-KR" altLang="en-US" sz="3600" spc="-300" dirty="0" smtClean="0">
                <a:solidFill>
                  <a:schemeClr val="bg1"/>
                </a:solidFill>
              </a:rPr>
              <a:t>스스로 생산하는 영역을 조금씩 확대합니다</a:t>
            </a:r>
            <a:r>
              <a:rPr kumimoji="0" lang="en-US" altLang="ko-KR" sz="3600" spc="-300" dirty="0" smtClean="0">
                <a:solidFill>
                  <a:schemeClr val="bg1"/>
                </a:solidFill>
              </a:rPr>
              <a:t>.</a:t>
            </a:r>
            <a:r>
              <a:rPr kumimoji="0" lang="ko-KR" altLang="en-US" sz="3600" spc="-300" dirty="0" smtClean="0">
                <a:solidFill>
                  <a:schemeClr val="bg1"/>
                </a:solidFill>
              </a:rPr>
              <a:t> </a:t>
            </a:r>
            <a:endParaRPr kumimoji="0" lang="en-US" altLang="ko-KR" sz="3600" spc="-300" dirty="0" smtClean="0">
              <a:solidFill>
                <a:schemeClr val="bg1"/>
              </a:solidFill>
            </a:endParaRPr>
          </a:p>
          <a:p>
            <a:r>
              <a:rPr kumimoji="0" lang="ko-KR" altLang="en-US" sz="3600" spc="-300" dirty="0" smtClean="0">
                <a:solidFill>
                  <a:schemeClr val="bg1"/>
                </a:solidFill>
              </a:rPr>
              <a:t>차별 없는 피난처를 확장합니다</a:t>
            </a:r>
            <a:r>
              <a:rPr kumimoji="0" lang="en-US" altLang="ko-KR" sz="3600" spc="-300" dirty="0" smtClean="0">
                <a:solidFill>
                  <a:schemeClr val="bg1"/>
                </a:solidFill>
              </a:rPr>
              <a:t>.</a:t>
            </a:r>
            <a:endParaRPr kumimoji="0" lang="ko-KR" altLang="en-US" sz="3600" spc="-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7334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727987" cy="1325563"/>
          </a:xfrm>
        </p:spPr>
        <p:txBody>
          <a:bodyPr/>
          <a:lstStyle/>
          <a:p>
            <a:r>
              <a:rPr lang="ko-KR" altLang="en-US" b="1" spc="-300" dirty="0" smtClean="0"/>
              <a:t>기후위기를 개인 탓으로만 돌리지 않고 </a:t>
            </a:r>
            <a:r>
              <a:rPr lang="en-US" altLang="ko-KR" b="1" spc="-300" dirty="0"/>
              <a:t/>
            </a:r>
            <a:br>
              <a:rPr lang="en-US" altLang="ko-KR" b="1" spc="-300" dirty="0"/>
            </a:br>
            <a:r>
              <a:rPr lang="ko-KR" altLang="en-US" b="1" spc="-300" dirty="0" smtClean="0"/>
              <a:t>책임 있는 이들이 더 많은 책임을 져야 합니다</a:t>
            </a:r>
            <a:endParaRPr lang="ko-KR" altLang="en-US" b="1" spc="-300" dirty="0"/>
          </a:p>
        </p:txBody>
      </p:sp>
      <p:pic>
        <p:nvPicPr>
          <p:cNvPr id="4" name="Content Placeholder 3" descr="1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2" b="1502"/>
          <a:stretch>
            <a:fillRect/>
          </a:stretch>
        </p:blipFill>
        <p:spPr>
          <a:xfrm>
            <a:off x="490038" y="2063625"/>
            <a:ext cx="5488809" cy="3568690"/>
          </a:xfrm>
        </p:spPr>
      </p:pic>
      <p:pic>
        <p:nvPicPr>
          <p:cNvPr id="5" name="Picture 4" descr="https://newsimg-hams.hankookilbo.com/2022/12/12/71956bb7-bed6-475d-9188-6dcc457fc18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63625"/>
            <a:ext cx="5538281" cy="3568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55112" y="5914858"/>
            <a:ext cx="5578760" cy="568990"/>
          </a:xfrm>
          <a:prstGeom prst="rect">
            <a:avLst/>
          </a:prstGeom>
        </p:spPr>
        <p:txBody>
          <a:bodyPr vert="horz" lIns="82988" tIns="41494" rIns="82988" bIns="41494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altLang="ko-KR" sz="1200" b="1" spc="-10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29530" y="5914858"/>
            <a:ext cx="5809823" cy="568990"/>
          </a:xfrm>
          <a:prstGeom prst="rect">
            <a:avLst/>
          </a:prstGeom>
        </p:spPr>
        <p:txBody>
          <a:bodyPr vert="horz" lIns="82988" tIns="41494" rIns="82988" bIns="41494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600" b="1" spc="-100" dirty="0" smtClean="0"/>
              <a:t>개인 책임만 강조하면 기업이나 사회의 책임은 잘 보이지 않습니다</a:t>
            </a:r>
            <a:r>
              <a:rPr lang="en-US" altLang="ko-KR" sz="1600" b="1" spc="-100" dirty="0" smtClean="0"/>
              <a:t>. </a:t>
            </a:r>
            <a:r>
              <a:rPr lang="ko-KR" altLang="en-US" sz="1600" b="1" spc="-100" dirty="0" smtClean="0"/>
              <a:t>삼척 화력발전 </a:t>
            </a:r>
            <a:r>
              <a:rPr lang="en-US" altLang="ko-KR" sz="1600" b="1" spc="-100" dirty="0" smtClean="0"/>
              <a:t>2</a:t>
            </a:r>
            <a:r>
              <a:rPr lang="ko-KR" altLang="en-US" sz="1600" b="1" spc="-100" dirty="0" smtClean="0"/>
              <a:t>기가 </a:t>
            </a:r>
            <a:r>
              <a:rPr lang="en-US" altLang="ko-KR" sz="1600" b="1" spc="-100" dirty="0" smtClean="0"/>
              <a:t>30</a:t>
            </a:r>
            <a:r>
              <a:rPr lang="ko-KR" altLang="en-US" sz="1600" b="1" spc="-100" dirty="0" smtClean="0"/>
              <a:t>년 동안 </a:t>
            </a:r>
            <a:r>
              <a:rPr lang="en-US" altLang="ko-KR" sz="1600" b="1" spc="-100" dirty="0" smtClean="0"/>
              <a:t>3</a:t>
            </a:r>
            <a:r>
              <a:rPr lang="ko-KR" altLang="en-US" sz="1600" b="1" spc="-100" dirty="0" smtClean="0"/>
              <a:t>억 </a:t>
            </a:r>
            <a:r>
              <a:rPr lang="en-US" altLang="ko-KR" sz="1600" b="1" spc="-100" dirty="0" smtClean="0"/>
              <a:t>6</a:t>
            </a:r>
            <a:r>
              <a:rPr lang="ko-KR" altLang="en-US" sz="1600" b="1" spc="-100" dirty="0" smtClean="0"/>
              <a:t>천만 톤의 </a:t>
            </a:r>
            <a:r>
              <a:rPr lang="en-US" altLang="ko-KR" sz="1600" b="1" spc="-100" dirty="0" smtClean="0"/>
              <a:t>CO2</a:t>
            </a:r>
            <a:r>
              <a:rPr lang="ko-KR" altLang="en-US" sz="1600" b="1" spc="-100" dirty="0" smtClean="0"/>
              <a:t>를 배출합니다</a:t>
            </a:r>
            <a:r>
              <a:rPr lang="en-US" altLang="ko-KR" sz="1600" b="1" spc="-100" dirty="0" smtClean="0"/>
              <a:t>. </a:t>
            </a:r>
            <a:r>
              <a:rPr lang="ko-KR" altLang="en-US" sz="1600" b="1" spc="-100" dirty="0" smtClean="0"/>
              <a:t>개인적 실천과 비교가 안됩니다</a:t>
            </a:r>
            <a:r>
              <a:rPr lang="en-US" altLang="ko-KR" sz="1600" b="1" spc="-100" dirty="0" smtClean="0"/>
              <a:t>. </a:t>
            </a:r>
            <a:r>
              <a:rPr lang="ko-KR" altLang="en-US" sz="1600" b="1" spc="-100" dirty="0" smtClean="0"/>
              <a:t>삶의 변화와 정책</a:t>
            </a:r>
            <a:r>
              <a:rPr lang="en-US" altLang="ko-KR" sz="1600" b="1" spc="-100" dirty="0"/>
              <a:t> </a:t>
            </a:r>
            <a:r>
              <a:rPr lang="ko-KR" altLang="en-US" sz="1600" b="1" spc="-100" dirty="0" smtClean="0"/>
              <a:t>변화</a:t>
            </a:r>
            <a:r>
              <a:rPr lang="en-US" altLang="ko-KR" sz="1600" b="1" spc="-100" dirty="0" smtClean="0"/>
              <a:t>, </a:t>
            </a:r>
            <a:r>
              <a:rPr lang="ko-KR" altLang="en-US" sz="1600" b="1" spc="-100" dirty="0" smtClean="0"/>
              <a:t>책임 있는 이들</a:t>
            </a:r>
            <a:r>
              <a:rPr lang="en-US" altLang="ko-KR" sz="1600" b="1" spc="-100" dirty="0" smtClean="0"/>
              <a:t>(</a:t>
            </a:r>
            <a:r>
              <a:rPr lang="ko-KR" altLang="en-US" sz="1600" b="1" spc="-100" dirty="0" smtClean="0"/>
              <a:t>기업</a:t>
            </a:r>
            <a:r>
              <a:rPr lang="en-US" altLang="ko-KR" sz="1600" b="1" spc="-100" dirty="0"/>
              <a:t> </a:t>
            </a:r>
            <a:r>
              <a:rPr lang="ko-KR" altLang="en-US" sz="1600" b="1" spc="-100" dirty="0" smtClean="0"/>
              <a:t>등</a:t>
            </a:r>
            <a:r>
              <a:rPr lang="en-US" altLang="ko-KR" sz="1600" b="1" spc="-100" dirty="0" smtClean="0"/>
              <a:t>)</a:t>
            </a:r>
            <a:r>
              <a:rPr lang="ko-KR" altLang="en-US" sz="1600" b="1" spc="-100" dirty="0" smtClean="0"/>
              <a:t>의 변화 등이 필요합니다</a:t>
            </a:r>
            <a:r>
              <a:rPr lang="en-US" altLang="ko-KR" sz="1600" b="1" spc="-100" dirty="0" smtClean="0"/>
              <a:t>. </a:t>
            </a:r>
            <a:endParaRPr lang="en-US" altLang="ko-KR" sz="1200" b="1" spc="-100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096000" y="5914858"/>
            <a:ext cx="5809823" cy="568990"/>
          </a:xfrm>
          <a:prstGeom prst="rect">
            <a:avLst/>
          </a:prstGeom>
        </p:spPr>
        <p:txBody>
          <a:bodyPr vert="horz" lIns="82988" tIns="41494" rIns="82988" bIns="41494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ko-KR" altLang="en-US" sz="1600" b="1" spc="-100" dirty="0"/>
              <a:t>위장환경주의</a:t>
            </a:r>
            <a:r>
              <a:rPr lang="en-US" altLang="ko-KR" sz="1600" b="1" spc="-100" dirty="0"/>
              <a:t>(</a:t>
            </a:r>
            <a:r>
              <a:rPr lang="ko-KR" altLang="en-US" sz="1600" b="1" spc="-100" dirty="0" err="1"/>
              <a:t>그린워싱</a:t>
            </a:r>
            <a:r>
              <a:rPr lang="en-US" altLang="ko-KR" sz="1600" b="1" spc="-100" dirty="0"/>
              <a:t>)</a:t>
            </a:r>
            <a:r>
              <a:rPr lang="ko-KR" altLang="en-US" sz="1600" b="1" spc="-100" dirty="0"/>
              <a:t>를 주의해야 합니다</a:t>
            </a:r>
            <a:r>
              <a:rPr lang="en-US" altLang="ko-KR" sz="1600" b="1" spc="-100" dirty="0"/>
              <a:t>. </a:t>
            </a:r>
            <a:r>
              <a:rPr lang="ko-KR" altLang="en-US" sz="1600" b="1" spc="-100" dirty="0" smtClean="0"/>
              <a:t>부자 기업이 탄소를 계속 배출하며 저소득 국가에 숲을 조성하는 탄소중립에 속지 않아야 합니다</a:t>
            </a:r>
            <a:r>
              <a:rPr lang="en-US" altLang="ko-KR" sz="1600" b="1" spc="-100" dirty="0" smtClean="0"/>
              <a:t>. </a:t>
            </a:r>
            <a:r>
              <a:rPr lang="ko-KR" altLang="en-US" sz="1600" b="1" spc="-100" dirty="0" smtClean="0"/>
              <a:t>저소득 국가나 계층은 탄소 식민지가 될 뿐입니다</a:t>
            </a:r>
            <a:r>
              <a:rPr lang="en-US" altLang="ko-KR" sz="1600" b="1" spc="-100" dirty="0" smtClean="0"/>
              <a:t>. </a:t>
            </a:r>
            <a:r>
              <a:rPr lang="ko-KR" altLang="en-US" sz="1600" b="1" spc="-100" dirty="0" smtClean="0"/>
              <a:t>숫자 놀음이 아니라 실제로 </a:t>
            </a:r>
            <a:r>
              <a:rPr lang="ko-KR" altLang="en-US" sz="1600" b="1" spc="-100" dirty="0"/>
              <a:t>탄소배출을 </a:t>
            </a:r>
            <a:r>
              <a:rPr lang="ko-KR" altLang="en-US" sz="1600" b="1" spc="-100" dirty="0" smtClean="0"/>
              <a:t>멈춰야 합니다</a:t>
            </a:r>
            <a:r>
              <a:rPr lang="en-US" altLang="ko-KR" sz="1600" b="1" spc="-100" dirty="0"/>
              <a:t>. </a:t>
            </a:r>
            <a:r>
              <a:rPr lang="ko-KR" altLang="en-US" sz="1600" b="1" spc="-1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01466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43840" y="166672"/>
            <a:ext cx="10515600" cy="1325563"/>
          </a:xfrm>
        </p:spPr>
        <p:txBody>
          <a:bodyPr/>
          <a:lstStyle/>
          <a:p>
            <a:r>
              <a:rPr lang="en-US" altLang="ko-KR" b="1" spc="-300" dirty="0" smtClean="0"/>
              <a:t>‘</a:t>
            </a:r>
            <a:r>
              <a:rPr lang="ko-KR" altLang="en-US" b="1" spc="-300" dirty="0" smtClean="0"/>
              <a:t>기후정의</a:t>
            </a:r>
            <a:r>
              <a:rPr lang="en-US" altLang="ko-KR" b="1" spc="-300" dirty="0" smtClean="0"/>
              <a:t>’</a:t>
            </a:r>
            <a:r>
              <a:rPr lang="ko-KR" altLang="en-US" b="1" spc="-300" dirty="0" smtClean="0"/>
              <a:t>를 외쳐요</a:t>
            </a:r>
            <a:endParaRPr lang="ko-KR" altLang="en-US" b="1" spc="-300" dirty="0"/>
          </a:p>
        </p:txBody>
      </p:sp>
      <p:sp>
        <p:nvSpPr>
          <p:cNvPr id="4" name="AutoShape 2" descr="위기를 넘는 우리의 힘! 923기후정의행진 - 참여연대 - 국내연대"/>
          <p:cNvSpPr>
            <a:spLocks noChangeAspect="1" noChangeArrowheads="1"/>
          </p:cNvSpPr>
          <p:nvPr/>
        </p:nvSpPr>
        <p:spPr bwMode="auto">
          <a:xfrm>
            <a:off x="7930923" y="666205"/>
            <a:ext cx="195790" cy="195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6" name="Picture 3" descr="glasgow-cop26-protest-gett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1" y="3047999"/>
            <a:ext cx="6482080" cy="3501141"/>
          </a:xfrm>
          <a:prstGeom prst="rect">
            <a:avLst/>
          </a:prstGeom>
        </p:spPr>
      </p:pic>
      <p:sp>
        <p:nvSpPr>
          <p:cNvPr id="7" name="제목 1"/>
          <p:cNvSpPr txBox="1">
            <a:spLocks/>
          </p:cNvSpPr>
          <p:nvPr/>
        </p:nvSpPr>
        <p:spPr bwMode="auto">
          <a:xfrm>
            <a:off x="243840" y="130173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sz="3200" spc="-300" dirty="0"/>
              <a:t>불평등과 </a:t>
            </a:r>
            <a:r>
              <a:rPr kumimoji="0" lang="ko-KR" altLang="en-US" sz="3200" spc="-300" dirty="0" smtClean="0"/>
              <a:t>체제 문제 해결 노력</a:t>
            </a:r>
            <a:endParaRPr kumimoji="0" lang="en-US" altLang="ko-KR" sz="3200" spc="-300" dirty="0"/>
          </a:p>
          <a:p>
            <a:r>
              <a:rPr kumimoji="0" lang="ko-KR" altLang="en-US" sz="3200" spc="-300" dirty="0" smtClean="0"/>
              <a:t>민주적으로 통제를 할 수 있게 노력</a:t>
            </a:r>
            <a:endParaRPr kumimoji="0" lang="en-US" altLang="ko-KR" sz="3200" spc="-300" dirty="0" smtClean="0"/>
          </a:p>
          <a:p>
            <a:r>
              <a:rPr kumimoji="0" lang="ko-KR" altLang="en-US" sz="3200" spc="-300" dirty="0" smtClean="0"/>
              <a:t>최전선 </a:t>
            </a:r>
            <a:r>
              <a:rPr kumimoji="0" lang="ko-KR" altLang="en-US" sz="3200" spc="-300" dirty="0"/>
              <a:t>주체들 </a:t>
            </a:r>
            <a:r>
              <a:rPr kumimoji="0" lang="en-US" altLang="ko-KR" sz="3200" spc="-300" dirty="0"/>
              <a:t>: </a:t>
            </a:r>
            <a:r>
              <a:rPr kumimoji="0" lang="ko-KR" altLang="en-US" sz="3200" spc="-300" dirty="0"/>
              <a:t>누구도 남겨두지 않기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9384" y="365124"/>
            <a:ext cx="4378959" cy="6193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255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85375" y="4538148"/>
            <a:ext cx="11335408" cy="1494127"/>
          </a:xfrm>
          <a:noFill/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altLang="ko-KR" sz="4800" dirty="0">
                <a:solidFill>
                  <a:schemeClr val="bg1"/>
                </a:solidFill>
                <a:highlight>
                  <a:srgbClr val="00CC99"/>
                </a:highligh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/>
            </a:r>
            <a:br>
              <a:rPr lang="en-US" altLang="ko-KR" sz="4800" dirty="0">
                <a:solidFill>
                  <a:schemeClr val="bg1"/>
                </a:solidFill>
                <a:highlight>
                  <a:srgbClr val="00CC99"/>
                </a:highligh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</a:br>
            <a:r>
              <a:rPr lang="en-US" altLang="ko-KR" sz="2000" dirty="0">
                <a:solidFill>
                  <a:schemeClr val="bg1"/>
                </a:solidFill>
                <a:highlight>
                  <a:srgbClr val="00CC99"/>
                </a:highligh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/>
            </a:r>
            <a:br>
              <a:rPr lang="en-US" altLang="ko-KR" sz="2000" dirty="0">
                <a:solidFill>
                  <a:schemeClr val="bg1"/>
                </a:solidFill>
                <a:highlight>
                  <a:srgbClr val="00CC99"/>
                </a:highligh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</a:br>
            <a:r>
              <a:rPr lang="en-US" altLang="ko-KR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- </a:t>
            </a:r>
            <a:r>
              <a:rPr lang="ko-KR" altLang="en-US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주요 가치 </a:t>
            </a:r>
            <a:r>
              <a:rPr lang="en-US" altLang="ko-KR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인권</a:t>
            </a:r>
            <a:r>
              <a:rPr lang="en-US" altLang="ko-KR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차별금지</a:t>
            </a:r>
            <a:r>
              <a:rPr lang="en-US" altLang="ko-KR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사회정의</a:t>
            </a:r>
            <a:r>
              <a:rPr lang="en-US" altLang="ko-KR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생명존중</a:t>
            </a:r>
            <a:r>
              <a:rPr lang="en-US" altLang="ko-KR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인간 존중 및 문화 다양성</a:t>
            </a:r>
            <a:r>
              <a:rPr lang="en-US" altLang="ko-KR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돌봄</a:t>
            </a:r>
            <a:r>
              <a:rPr lang="en-US" altLang="ko-KR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호혜주의</a:t>
            </a:r>
            <a:r>
              <a:rPr lang="en-US" altLang="ko-KR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연대</a:t>
            </a:r>
            <a:r>
              <a:rPr lang="en-US" altLang="ko-KR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능동적 학습</a:t>
            </a:r>
            <a:r>
              <a:rPr lang="en-US" altLang="ko-KR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36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실제성</a:t>
            </a:r>
            <a:r>
              <a:rPr lang="en-US" altLang="ko-KR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관련성</a:t>
            </a:r>
            <a:r>
              <a:rPr lang="en-US" altLang="ko-KR" sz="36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r>
              <a:rPr lang="en-US" altLang="ko-KR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/>
            </a:r>
            <a:br>
              <a:rPr lang="en-US" altLang="ko-KR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3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- </a:t>
            </a:r>
            <a:r>
              <a:rPr lang="ko-KR" altLang="en-US" sz="3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돌봄 </a:t>
            </a:r>
            <a:r>
              <a:rPr lang="en-US" altLang="ko-KR" sz="3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3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마음을 쓰고 소중히 여기고 돌봐 주고 돌봄 받는 상호 의존적 미래 </a:t>
            </a:r>
            <a:r>
              <a:rPr lang="en-US" altLang="ko-KR" sz="3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-&gt; </a:t>
            </a:r>
            <a:r>
              <a:rPr lang="ko-KR" altLang="en-US" sz="3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비빌 언덕</a:t>
            </a:r>
            <a:r>
              <a:rPr lang="en-US" altLang="ko-KR" sz="3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피난처</a:t>
            </a:r>
            <a:r>
              <a:rPr lang="en-US" altLang="ko-KR" sz="3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/>
            </a:r>
            <a:br>
              <a:rPr lang="en-US" altLang="ko-KR" sz="3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3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- </a:t>
            </a:r>
            <a:r>
              <a:rPr lang="ko-KR" altLang="en-US" sz="3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인권을 증진하는 시민을 </a:t>
            </a:r>
            <a:r>
              <a:rPr lang="ko-KR" altLang="en-US" sz="3600" b="1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길러내기</a:t>
            </a:r>
            <a:r>
              <a:rPr lang="ko-KR" altLang="en-US" sz="3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3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3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자율적이고 윤리적인 사고가이자 </a:t>
            </a:r>
            <a:r>
              <a:rPr lang="ko-KR" altLang="en-US" sz="3600" b="1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행동가</a:t>
            </a:r>
            <a:endParaRPr lang="ko-KR" altLang="en-US" sz="44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제목 1"/>
          <p:cNvSpPr txBox="1">
            <a:spLocks/>
          </p:cNvSpPr>
          <p:nvPr/>
        </p:nvSpPr>
        <p:spPr bwMode="auto">
          <a:xfrm>
            <a:off x="585375" y="782594"/>
            <a:ext cx="10585133" cy="768050"/>
          </a:xfrm>
          <a:prstGeom prst="rect">
            <a:avLst/>
          </a:prstGeom>
          <a:solidFill>
            <a:srgbClr val="AAD282"/>
          </a:solidFill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sz="4400" b="1" spc="-300" dirty="0" smtClean="0">
                <a:solidFill>
                  <a:schemeClr val="bg1"/>
                </a:solidFill>
              </a:rPr>
              <a:t>유네스코 교육의 미래 </a:t>
            </a:r>
            <a:r>
              <a:rPr kumimoji="0" lang="en-US" altLang="ko-KR" sz="4400" b="1" spc="-300" dirty="0" smtClean="0">
                <a:solidFill>
                  <a:schemeClr val="bg1"/>
                </a:solidFill>
              </a:rPr>
              <a:t>2050 : </a:t>
            </a:r>
            <a:r>
              <a:rPr kumimoji="0" lang="ko-KR" altLang="en-US" sz="4400" b="1" spc="-300" dirty="0" smtClean="0">
                <a:solidFill>
                  <a:schemeClr val="bg1"/>
                </a:solidFill>
              </a:rPr>
              <a:t>협력</a:t>
            </a:r>
            <a:r>
              <a:rPr kumimoji="0" lang="en-US" altLang="ko-KR" sz="4400" b="1" spc="-300" dirty="0" smtClean="0">
                <a:solidFill>
                  <a:schemeClr val="bg1"/>
                </a:solidFill>
              </a:rPr>
              <a:t>, </a:t>
            </a:r>
            <a:r>
              <a:rPr kumimoji="0" lang="ko-KR" altLang="en-US" sz="4400" b="1" spc="-300" dirty="0" smtClean="0">
                <a:solidFill>
                  <a:schemeClr val="bg1"/>
                </a:solidFill>
              </a:rPr>
              <a:t>협동</a:t>
            </a:r>
            <a:r>
              <a:rPr kumimoji="0" lang="en-US" altLang="ko-KR" sz="4400" b="1" spc="-300" dirty="0" smtClean="0">
                <a:solidFill>
                  <a:schemeClr val="bg1"/>
                </a:solidFill>
              </a:rPr>
              <a:t>, </a:t>
            </a:r>
            <a:r>
              <a:rPr kumimoji="0" lang="ko-KR" altLang="en-US" sz="4400" b="1" spc="-300" dirty="0" smtClean="0">
                <a:solidFill>
                  <a:schemeClr val="bg1"/>
                </a:solidFill>
              </a:rPr>
              <a:t>연대</a:t>
            </a:r>
            <a:endParaRPr kumimoji="0" lang="ko-KR" altLang="en-US" sz="4400" b="1" spc="-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911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45949" y="2312861"/>
            <a:ext cx="11335408" cy="1494127"/>
          </a:xfrm>
          <a:noFill/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altLang="ko-KR" sz="2000" dirty="0">
                <a:solidFill>
                  <a:schemeClr val="bg1"/>
                </a:solidFill>
                <a:highlight>
                  <a:srgbClr val="00CC99"/>
                </a:highligh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/>
            </a:r>
            <a:br>
              <a:rPr lang="en-US" altLang="ko-KR" sz="2000" dirty="0">
                <a:solidFill>
                  <a:schemeClr val="bg1"/>
                </a:solidFill>
                <a:highlight>
                  <a:srgbClr val="00CC99"/>
                </a:highligh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</a:br>
            <a:r>
              <a:rPr lang="en-US" altLang="ko-KR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- </a:t>
            </a:r>
            <a:r>
              <a:rPr lang="ko-KR" altLang="en-US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기후변화 적응</a:t>
            </a:r>
            <a:r>
              <a:rPr lang="en-US" altLang="ko-KR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완화</a:t>
            </a:r>
            <a:r>
              <a:rPr lang="en-US" altLang="ko-KR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되돌리기</a:t>
            </a:r>
            <a:r>
              <a:rPr lang="en-US" altLang="ko-KR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/>
            </a:r>
            <a:br>
              <a:rPr lang="en-US" altLang="ko-KR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3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- </a:t>
            </a:r>
            <a:r>
              <a:rPr lang="ko-KR" altLang="en-US" sz="3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손상된 지구를 존중하고 책임감 있게 살아가는 삶의 기술을 가르쳐야 한다</a:t>
            </a:r>
            <a:r>
              <a:rPr lang="en-US" altLang="ko-KR" sz="3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endParaRPr lang="ko-KR" altLang="en-US" sz="4400" b="1" dirty="0">
              <a:solidFill>
                <a:schemeClr val="bg1"/>
              </a:solidFill>
              <a:highlight>
                <a:srgbClr val="00CC99"/>
              </a:highlight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3" name="제목 1"/>
          <p:cNvSpPr txBox="1">
            <a:spLocks/>
          </p:cNvSpPr>
          <p:nvPr/>
        </p:nvSpPr>
        <p:spPr bwMode="auto">
          <a:xfrm>
            <a:off x="585375" y="782594"/>
            <a:ext cx="10727987" cy="768050"/>
          </a:xfrm>
          <a:prstGeom prst="rect">
            <a:avLst/>
          </a:prstGeom>
          <a:solidFill>
            <a:srgbClr val="AAD282"/>
          </a:solidFill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sz="4400" b="1" spc="-300" dirty="0" smtClean="0">
                <a:solidFill>
                  <a:schemeClr val="bg1"/>
                </a:solidFill>
              </a:rPr>
              <a:t>유네스코 교육의 미래 </a:t>
            </a:r>
            <a:r>
              <a:rPr kumimoji="0" lang="en-US" altLang="ko-KR" sz="4400" b="1" spc="-300" dirty="0" smtClean="0">
                <a:solidFill>
                  <a:schemeClr val="bg1"/>
                </a:solidFill>
              </a:rPr>
              <a:t>2050 : </a:t>
            </a:r>
            <a:r>
              <a:rPr kumimoji="0" lang="ko-KR" altLang="en-US" sz="4400" b="1" spc="-300" dirty="0" smtClean="0">
                <a:solidFill>
                  <a:schemeClr val="bg1"/>
                </a:solidFill>
              </a:rPr>
              <a:t>기후위기에 맞서</a:t>
            </a:r>
            <a:endParaRPr kumimoji="0" lang="ko-KR" altLang="en-US" sz="4400" b="1" spc="-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1652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07553" y="4746694"/>
            <a:ext cx="11335408" cy="1494127"/>
          </a:xfrm>
          <a:noFill/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altLang="ko-KR" sz="4800" dirty="0">
                <a:solidFill>
                  <a:schemeClr val="bg1"/>
                </a:solidFill>
                <a:highlight>
                  <a:srgbClr val="00CC99"/>
                </a:highligh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/>
            </a:r>
            <a:br>
              <a:rPr lang="en-US" altLang="ko-KR" sz="4800" dirty="0">
                <a:solidFill>
                  <a:schemeClr val="bg1"/>
                </a:solidFill>
                <a:highlight>
                  <a:srgbClr val="00CC99"/>
                </a:highligh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</a:br>
            <a:r>
              <a:rPr lang="en-US" altLang="ko-KR" sz="2000" dirty="0">
                <a:solidFill>
                  <a:schemeClr val="bg1"/>
                </a:solidFill>
                <a:highlight>
                  <a:srgbClr val="00CC99"/>
                </a:highligh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/>
            </a:r>
            <a:br>
              <a:rPr lang="en-US" altLang="ko-KR" sz="2000" dirty="0">
                <a:solidFill>
                  <a:schemeClr val="bg1"/>
                </a:solidFill>
                <a:highlight>
                  <a:srgbClr val="00CC99"/>
                </a:highligh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</a:br>
            <a:r>
              <a:rPr lang="en-US" altLang="ko-KR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- </a:t>
            </a:r>
            <a:r>
              <a:rPr lang="ko-KR" altLang="en-US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기후 생태 </a:t>
            </a:r>
            <a:r>
              <a:rPr lang="ko-KR" altLang="en-US" sz="36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위기 직면</a:t>
            </a:r>
            <a:r>
              <a:rPr lang="en-US" altLang="ko-KR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/>
            </a:r>
            <a:br>
              <a:rPr lang="en-US" altLang="ko-KR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- </a:t>
            </a:r>
            <a:r>
              <a:rPr lang="ko-KR" altLang="en-US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기후 위기를 지연시키는 참여와 저항 방법 </a:t>
            </a:r>
            <a:r>
              <a:rPr lang="ko-KR" altLang="en-US" sz="36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배우고 실천하기</a:t>
            </a:r>
            <a:r>
              <a:rPr lang="en-US" altLang="ko-KR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/>
            </a:r>
            <a:br>
              <a:rPr lang="en-US" altLang="ko-KR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- </a:t>
            </a:r>
            <a:r>
              <a:rPr lang="ko-KR" altLang="en-US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공동체</a:t>
            </a:r>
            <a:r>
              <a:rPr lang="en-US" altLang="ko-KR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피난처</a:t>
            </a:r>
            <a:r>
              <a:rPr lang="en-US" altLang="ko-KR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r>
              <a:rPr lang="ko-KR" altLang="en-US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만드는 경험</a:t>
            </a:r>
            <a:r>
              <a:rPr lang="en-US" altLang="ko-KR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삶의 기술 </a:t>
            </a:r>
            <a:r>
              <a:rPr lang="ko-KR" altLang="en-US" sz="36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닦기</a:t>
            </a:r>
            <a:r>
              <a:rPr lang="en-US" altLang="ko-KR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/>
            </a:r>
            <a:br>
              <a:rPr lang="en-US" altLang="ko-KR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- </a:t>
            </a:r>
            <a:r>
              <a:rPr lang="ko-KR" altLang="en-US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아직 우리가 구할 수 있는 것들이 있으며 우리의 </a:t>
            </a:r>
            <a:r>
              <a:rPr lang="en-US" altLang="ko-KR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‘</a:t>
            </a:r>
            <a:r>
              <a:rPr lang="ko-KR" altLang="en-US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선택들</a:t>
            </a:r>
            <a:r>
              <a:rPr lang="en-US" altLang="ko-KR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＇</a:t>
            </a:r>
            <a:r>
              <a:rPr lang="ko-KR" altLang="en-US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 모든 존재들의 삶과 연결되어 있음을 </a:t>
            </a:r>
            <a:r>
              <a:rPr lang="ko-KR" altLang="en-US" sz="36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알게</a:t>
            </a:r>
            <a:r>
              <a:rPr lang="en-US" altLang="ko-KR" sz="36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/>
            </a:r>
            <a:br>
              <a:rPr lang="en-US" altLang="ko-KR" sz="36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36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- </a:t>
            </a:r>
            <a:r>
              <a:rPr lang="ko-KR" altLang="en-US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존엄성이 확장되어 좋은 삶을 사는 사회 상상</a:t>
            </a:r>
            <a:r>
              <a:rPr lang="en-US" altLang="ko-KR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/>
            </a:r>
            <a:br>
              <a:rPr lang="en-US" altLang="ko-KR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36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- </a:t>
            </a:r>
            <a:r>
              <a:rPr lang="ko-KR" altLang="en-US" sz="36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함께 싸우는 사람들이 있다</a:t>
            </a:r>
            <a:r>
              <a:rPr lang="en-US" altLang="ko-KR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  <a:br>
              <a:rPr lang="en-US" altLang="ko-KR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-</a:t>
            </a:r>
            <a:r>
              <a:rPr lang="ko-KR" altLang="en-US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6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탄소환원주의</a:t>
            </a:r>
            <a:r>
              <a:rPr lang="en-US" altLang="ko-KR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위장환경주의</a:t>
            </a:r>
            <a:r>
              <a:rPr lang="en-US" altLang="ko-KR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6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성장주의를 </a:t>
            </a:r>
            <a:r>
              <a:rPr lang="ko-KR" altLang="en-US" sz="3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경계할 것</a:t>
            </a:r>
            <a:endParaRPr lang="ko-KR" altLang="en-US" sz="3600" dirty="0">
              <a:solidFill>
                <a:schemeClr val="bg1"/>
              </a:solidFill>
              <a:highlight>
                <a:srgbClr val="00CC99"/>
              </a:highlight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3" name="제목 1"/>
          <p:cNvSpPr txBox="1">
            <a:spLocks/>
          </p:cNvSpPr>
          <p:nvPr/>
        </p:nvSpPr>
        <p:spPr bwMode="auto">
          <a:xfrm>
            <a:off x="585375" y="782594"/>
            <a:ext cx="10727987" cy="768050"/>
          </a:xfrm>
          <a:prstGeom prst="rect">
            <a:avLst/>
          </a:prstGeom>
          <a:solidFill>
            <a:srgbClr val="AAD282"/>
          </a:solidFill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sz="4400" b="1" spc="-300" dirty="0" smtClean="0">
                <a:solidFill>
                  <a:schemeClr val="bg1"/>
                </a:solidFill>
              </a:rPr>
              <a:t>기후위기 시대 학교와 마을에서 할 수 있는 일</a:t>
            </a:r>
            <a:endParaRPr kumimoji="0" lang="ko-KR" altLang="en-US" sz="4400" b="1" spc="-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146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3614"/>
            <a:ext cx="12192000" cy="1550644"/>
          </a:xfrm>
          <a:prstGeom prst="rect">
            <a:avLst/>
          </a:prstGeom>
          <a:solidFill>
            <a:srgbClr val="AAD2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428296" y="1981200"/>
            <a:ext cx="11335408" cy="4673600"/>
          </a:xfrm>
          <a:noFill/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altLang="ko-KR" sz="4800" dirty="0">
                <a:solidFill>
                  <a:schemeClr val="bg1"/>
                </a:solidFill>
                <a:highlight>
                  <a:srgbClr val="00CC99"/>
                </a:highligh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/>
            </a:r>
            <a:br>
              <a:rPr lang="en-US" altLang="ko-KR" sz="4800" dirty="0">
                <a:solidFill>
                  <a:schemeClr val="bg1"/>
                </a:solidFill>
                <a:highlight>
                  <a:srgbClr val="00CC99"/>
                </a:highligh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</a:br>
            <a:r>
              <a:rPr lang="en-US" altLang="ko-KR" sz="2000" dirty="0">
                <a:solidFill>
                  <a:schemeClr val="bg1"/>
                </a:solidFill>
                <a:highlight>
                  <a:srgbClr val="00CC99"/>
                </a:highligh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/>
            </a:r>
            <a:br>
              <a:rPr lang="en-US" altLang="ko-KR" sz="2000" dirty="0">
                <a:solidFill>
                  <a:schemeClr val="bg1"/>
                </a:solidFill>
                <a:highlight>
                  <a:srgbClr val="00CC99"/>
                </a:highligh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</a:br>
            <a:r>
              <a:rPr lang="en-US" altLang="ko-KR" sz="2000" dirty="0" smtClean="0">
                <a:solidFill>
                  <a:schemeClr val="bg1"/>
                </a:solidFill>
                <a:highlight>
                  <a:srgbClr val="00CC99"/>
                </a:highligh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/>
            </a:r>
            <a:br>
              <a:rPr lang="en-US" altLang="ko-KR" sz="2000" dirty="0" smtClean="0">
                <a:solidFill>
                  <a:schemeClr val="bg1"/>
                </a:solidFill>
                <a:highlight>
                  <a:srgbClr val="00CC99"/>
                </a:highligh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</a:br>
            <a:r>
              <a:rPr lang="en-US" altLang="ko-KR" sz="2000" dirty="0">
                <a:solidFill>
                  <a:schemeClr val="bg1"/>
                </a:solidFill>
                <a:highlight>
                  <a:srgbClr val="00CC99"/>
                </a:highligh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/>
            </a:r>
            <a:br>
              <a:rPr lang="en-US" altLang="ko-KR" sz="2000" dirty="0">
                <a:solidFill>
                  <a:schemeClr val="bg1"/>
                </a:solidFill>
                <a:highlight>
                  <a:srgbClr val="00CC99"/>
                </a:highligh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</a:br>
            <a:r>
              <a:rPr lang="ko-KR" altLang="en-US" sz="2400" b="1" dirty="0" smtClean="0">
                <a:solidFill>
                  <a:schemeClr val="accent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기후위기와 </a:t>
            </a:r>
            <a:r>
              <a:rPr lang="ko-KR" altLang="en-US" sz="2400" b="1" dirty="0">
                <a:solidFill>
                  <a:schemeClr val="accent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우리 </a:t>
            </a:r>
            <a:r>
              <a:rPr lang="ko-KR" altLang="en-US" sz="2400" b="1" dirty="0" smtClean="0">
                <a:solidFill>
                  <a:schemeClr val="accent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마을</a:t>
            </a:r>
            <a:r>
              <a:rPr lang="en-US" altLang="ko-KR" sz="2400" b="1" dirty="0" smtClean="0">
                <a:solidFill>
                  <a:schemeClr val="accent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(1-2</a:t>
            </a:r>
            <a:r>
              <a:rPr lang="ko-KR" altLang="en-US" sz="2400" b="1" dirty="0" err="1" smtClean="0">
                <a:solidFill>
                  <a:schemeClr val="accent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차시</a:t>
            </a:r>
            <a:r>
              <a:rPr lang="en-US" altLang="ko-KR" sz="2400" b="1" dirty="0" smtClean="0">
                <a:solidFill>
                  <a:schemeClr val="accent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r>
              <a:rPr lang="en-US" altLang="ko-KR" sz="1400" dirty="0" smtClean="0">
                <a:solidFill>
                  <a:schemeClr val="bg1"/>
                </a:solidFill>
                <a:highlight>
                  <a:srgbClr val="00CC99"/>
                </a:highligh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  <a:highlight>
                  <a:srgbClr val="00CC99"/>
                </a:highligh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</a:br>
            <a:r>
              <a:rPr lang="en-US" altLang="ko-KR" sz="2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- </a:t>
            </a:r>
            <a:r>
              <a:rPr lang="ko-KR" altLang="en-US" sz="2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기후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생태 </a:t>
            </a:r>
            <a:r>
              <a:rPr lang="ko-KR" altLang="en-US" sz="2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위기 </a:t>
            </a:r>
            <a:r>
              <a:rPr lang="ko-KR" altLang="en-US" sz="2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직면</a:t>
            </a:r>
            <a:r>
              <a:rPr lang="en-US" altLang="ko-KR" sz="2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/>
            </a:r>
            <a:br>
              <a:rPr lang="en-US" altLang="ko-KR" sz="2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1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/>
            </a:r>
            <a:br>
              <a:rPr lang="en-US" altLang="ko-KR" sz="1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400" b="1" dirty="0" smtClean="0">
                <a:solidFill>
                  <a:schemeClr val="accent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우리 마을 생태계 살피기</a:t>
            </a:r>
            <a:r>
              <a:rPr lang="en-US" altLang="ko-KR" sz="2400" b="1" dirty="0" smtClean="0">
                <a:solidFill>
                  <a:schemeClr val="accent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(3-7</a:t>
            </a:r>
            <a:r>
              <a:rPr lang="ko-KR" altLang="en-US" sz="2400" b="1" dirty="0" err="1" smtClean="0">
                <a:solidFill>
                  <a:schemeClr val="accent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차시</a:t>
            </a:r>
            <a:r>
              <a:rPr lang="en-US" altLang="ko-KR" sz="2400" b="1" dirty="0" smtClean="0">
                <a:solidFill>
                  <a:schemeClr val="accent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r>
              <a:rPr lang="ko-KR" altLang="en-US" sz="2400" b="1" dirty="0" smtClean="0">
                <a:solidFill>
                  <a:schemeClr val="accent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/>
            </a:r>
            <a:b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-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기후 위기를 지연시키는 참여와 저항 방법 </a:t>
            </a:r>
            <a:r>
              <a:rPr lang="ko-KR" altLang="en-US" sz="2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배우고 </a:t>
            </a:r>
            <a:r>
              <a:rPr lang="ko-KR" altLang="en-US" sz="2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실천하기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/>
            </a:r>
            <a:b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-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함께 싸우는 사람들이 있다</a:t>
            </a:r>
            <a:r>
              <a:rPr lang="en-US" altLang="ko-KR" sz="2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  <a:br>
              <a:rPr lang="en-US" altLang="ko-KR" sz="2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1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/>
            </a:r>
            <a:br>
              <a:rPr lang="en-US" altLang="ko-KR" sz="1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400" b="1" dirty="0" smtClean="0">
                <a:solidFill>
                  <a:schemeClr val="accent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지속 가능한 마을 기준 만들기</a:t>
            </a:r>
            <a:r>
              <a:rPr lang="en-US" altLang="ko-KR" sz="2400" b="1" dirty="0" smtClean="0">
                <a:solidFill>
                  <a:schemeClr val="accent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400" b="1" dirty="0" smtClean="0">
                <a:solidFill>
                  <a:schemeClr val="accent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마을 함께 디자인</a:t>
            </a:r>
            <a:r>
              <a:rPr lang="en-US" altLang="ko-KR" sz="2400" b="1" dirty="0" smtClean="0">
                <a:solidFill>
                  <a:schemeClr val="accent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400" b="1" dirty="0" smtClean="0">
                <a:solidFill>
                  <a:schemeClr val="accent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전환마을 약속의 날</a:t>
            </a:r>
            <a:r>
              <a:rPr lang="en-US" altLang="ko-KR" sz="2400" b="1" dirty="0" smtClean="0">
                <a:solidFill>
                  <a:schemeClr val="accent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(8-14</a:t>
            </a:r>
            <a:r>
              <a:rPr lang="ko-KR" altLang="en-US" sz="2400" b="1" dirty="0" err="1" smtClean="0">
                <a:solidFill>
                  <a:schemeClr val="accent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차시</a:t>
            </a:r>
            <a:r>
              <a:rPr lang="en-US" altLang="ko-KR" sz="2400" b="1" dirty="0" smtClean="0">
                <a:solidFill>
                  <a:schemeClr val="accent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r>
              <a:rPr lang="en-US" altLang="ko-KR" sz="2400" b="1" dirty="0">
                <a:solidFill>
                  <a:schemeClr val="accent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/>
            </a:r>
            <a:br>
              <a:rPr lang="en-US" altLang="ko-KR" sz="2400" b="1" dirty="0">
                <a:solidFill>
                  <a:schemeClr val="accent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-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공동체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피난처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만드는 경험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삶의 기술 </a:t>
            </a:r>
            <a:r>
              <a:rPr lang="ko-KR" altLang="en-US" sz="2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닦기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/>
            </a:r>
            <a:b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-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아직 우리가 구할 수 있는 것들이 있으며 우리의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‘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선택들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＇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 모든 존재들의 삶과 연결되어 있음을 </a:t>
            </a:r>
            <a:r>
              <a:rPr lang="ko-KR" altLang="en-US" sz="2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알게</a:t>
            </a:r>
            <a:r>
              <a:rPr lang="en-US" altLang="ko-KR" sz="2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/>
            </a:r>
            <a:br>
              <a:rPr lang="en-US" altLang="ko-KR" sz="2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2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-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존엄성이 확장되어 좋은 삶을 사는 사회 </a:t>
            </a:r>
            <a:r>
              <a:rPr lang="ko-KR" altLang="en-US" sz="2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상상</a:t>
            </a:r>
            <a:r>
              <a:rPr lang="en-US" altLang="ko-KR" sz="2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/>
            </a:r>
            <a:br>
              <a:rPr lang="en-US" altLang="ko-KR" sz="2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1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/>
            </a:r>
            <a:br>
              <a:rPr lang="en-US" altLang="ko-KR" sz="1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400" b="1" dirty="0" smtClean="0">
                <a:solidFill>
                  <a:schemeClr val="accent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전체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/>
            </a:r>
            <a:b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-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탄소환원주의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위장환경주의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성장주의를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경계할 것</a:t>
            </a:r>
            <a:endParaRPr lang="ko-KR" altLang="en-US" sz="2400" dirty="0">
              <a:solidFill>
                <a:schemeClr val="bg1"/>
              </a:solidFill>
              <a:highlight>
                <a:srgbClr val="00CC99"/>
              </a:highlight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3" name="제목 1"/>
          <p:cNvSpPr txBox="1">
            <a:spLocks/>
          </p:cNvSpPr>
          <p:nvPr/>
        </p:nvSpPr>
        <p:spPr bwMode="auto">
          <a:xfrm>
            <a:off x="585375" y="748728"/>
            <a:ext cx="10727987" cy="7680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l"/>
            <a:r>
              <a:rPr kumimoji="0" lang="ko-KR" altLang="en-US" sz="4400" b="1" spc="-300" dirty="0" smtClean="0">
                <a:solidFill>
                  <a:schemeClr val="bg1"/>
                </a:solidFill>
              </a:rPr>
              <a:t>지속 가능한 우리 마을 </a:t>
            </a:r>
            <a:r>
              <a:rPr kumimoji="0" lang="en-US" altLang="ko-KR" sz="4400" b="1" spc="-300" dirty="0" smtClean="0">
                <a:solidFill>
                  <a:schemeClr val="bg1"/>
                </a:solidFill>
              </a:rPr>
              <a:t>CO-DESIGN</a:t>
            </a:r>
            <a:r>
              <a:rPr kumimoji="0" lang="ko-KR" altLang="en-US" sz="4400" b="1" spc="-300" dirty="0" smtClean="0">
                <a:solidFill>
                  <a:schemeClr val="bg1"/>
                </a:solidFill>
              </a:rPr>
              <a:t> 흐름</a:t>
            </a:r>
            <a:endParaRPr kumimoji="0" lang="ko-KR" altLang="en-US" sz="4400" b="1" spc="-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5228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3614"/>
            <a:ext cx="12192000" cy="1550644"/>
          </a:xfrm>
          <a:prstGeom prst="rect">
            <a:avLst/>
          </a:prstGeom>
          <a:solidFill>
            <a:srgbClr val="AAD2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제목 1"/>
          <p:cNvSpPr txBox="1">
            <a:spLocks/>
          </p:cNvSpPr>
          <p:nvPr/>
        </p:nvSpPr>
        <p:spPr bwMode="auto">
          <a:xfrm>
            <a:off x="585375" y="748728"/>
            <a:ext cx="10727987" cy="7680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l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l"/>
            <a:r>
              <a:rPr kumimoji="0" lang="ko-KR" altLang="en-US" sz="4400" b="1" spc="-300" dirty="0" smtClean="0">
                <a:solidFill>
                  <a:schemeClr val="bg1"/>
                </a:solidFill>
              </a:rPr>
              <a:t>지속 가능한 우리 마을 </a:t>
            </a:r>
            <a:r>
              <a:rPr kumimoji="0" lang="en-US" altLang="ko-KR" sz="4400" b="1" spc="-300" dirty="0" smtClean="0">
                <a:solidFill>
                  <a:schemeClr val="bg1"/>
                </a:solidFill>
              </a:rPr>
              <a:t>CO-DESIGN</a:t>
            </a:r>
            <a:r>
              <a:rPr kumimoji="0" lang="ko-KR" altLang="en-US" sz="4400" b="1" spc="-300" dirty="0" smtClean="0">
                <a:solidFill>
                  <a:schemeClr val="bg1"/>
                </a:solidFill>
              </a:rPr>
              <a:t>과 연결</a:t>
            </a:r>
            <a:endParaRPr kumimoji="0" lang="ko-KR" altLang="en-US" sz="4400" b="1" spc="-300" dirty="0">
              <a:solidFill>
                <a:schemeClr val="bg1"/>
              </a:solidFill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81" y="1665515"/>
            <a:ext cx="10600837" cy="4974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239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AD2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E245E4D3-8BCC-4215-AC5B-2CB9E80845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지속 가능한 우리 마을 </a:t>
            </a:r>
            <a:r>
              <a:rPr lang="en-US" altLang="ko-KR" dirty="0" smtClean="0"/>
              <a:t>CO-DESIGN</a:t>
            </a:r>
          </a:p>
          <a:p>
            <a:r>
              <a:rPr lang="en-US" altLang="ko-KR" dirty="0" smtClean="0"/>
              <a:t>1-2</a:t>
            </a:r>
            <a:r>
              <a:rPr lang="ko-KR" altLang="en-US" dirty="0" smtClean="0"/>
              <a:t>차시 </a:t>
            </a:r>
            <a:r>
              <a:rPr lang="en-US" altLang="ko-KR" dirty="0" smtClean="0"/>
              <a:t>: </a:t>
            </a:r>
            <a:r>
              <a:rPr lang="ko-KR" altLang="en-US" dirty="0" err="1" smtClean="0"/>
              <a:t>기후위기와</a:t>
            </a:r>
            <a:r>
              <a:rPr lang="ko-KR" altLang="en-US" dirty="0" smtClean="0"/>
              <a:t> 우리 마을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21316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625BD60D-ED4B-805F-8CCA-53D20005BA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 smtClean="0"/>
              <a:t>[1-2</a:t>
            </a:r>
            <a:r>
              <a:rPr lang="ko-KR" altLang="en-US" dirty="0" smtClean="0"/>
              <a:t>차시</a:t>
            </a:r>
            <a:r>
              <a:rPr lang="en-US" altLang="ko-KR" dirty="0" smtClean="0"/>
              <a:t>] </a:t>
            </a:r>
            <a:r>
              <a:rPr lang="ko-KR" altLang="en-US" dirty="0" err="1" smtClean="0"/>
              <a:t>기후위기와</a:t>
            </a:r>
            <a:r>
              <a:rPr lang="ko-KR" altLang="en-US" dirty="0" smtClean="0"/>
              <a:t> 우리 마을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88A29D98-E7CB-DFC8-99C2-96671F064BB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ko-KR" altLang="en-US" dirty="0" err="1" smtClean="0"/>
              <a:t>기후위기</a:t>
            </a:r>
            <a:r>
              <a:rPr lang="ko-KR" altLang="en-US" dirty="0" smtClean="0"/>
              <a:t> 경험담 나누기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xmlns="" id="{BCBD9D4C-C4C7-6A75-E00E-4290EE31DCE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ko-KR" altLang="en-US" dirty="0" err="1" smtClean="0"/>
              <a:t>기후위기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어떤 모습으로 우리 곁에 있나요</a:t>
            </a:r>
            <a:r>
              <a:rPr lang="en-US" altLang="ko-KR" dirty="0" smtClean="0"/>
              <a:t>?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xmlns="" id="{87D24284-100B-06C4-9DEA-D85596A658A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ko-KR" altLang="en-US" dirty="0" err="1" smtClean="0"/>
              <a:t>기후위기에</a:t>
            </a:r>
            <a:r>
              <a:rPr lang="ko-KR" altLang="en-US" dirty="0" smtClean="0"/>
              <a:t> 대응하는 </a:t>
            </a:r>
            <a:r>
              <a:rPr lang="ko-KR" altLang="en-US" dirty="0" err="1" smtClean="0"/>
              <a:t>전환마을을</a:t>
            </a:r>
            <a:r>
              <a:rPr lang="ko-KR" altLang="en-US" dirty="0" smtClean="0"/>
              <a:t> 찾아 봅시다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78580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xmlns="" id="{0BC685E9-3157-482B-A658-3DBFC2C057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err="1" smtClean="0"/>
              <a:t>기후위기</a:t>
            </a:r>
            <a:r>
              <a:rPr lang="ko-KR" altLang="en-US" dirty="0" smtClean="0"/>
              <a:t> 경험담 나누기</a:t>
            </a:r>
            <a:endParaRPr lang="ko-KR" altLang="en-US" dirty="0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xmlns="" id="{CD4DD55E-B314-4685-906F-04C830DC2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18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638408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24E451DF-1307-4B90-8E1D-092354D8C4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err="1" smtClean="0"/>
              <a:t>기후위기</a:t>
            </a:r>
            <a:r>
              <a:rPr lang="ko-KR" altLang="en-US" dirty="0" smtClean="0"/>
              <a:t> 경험담 나누기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xmlns="" id="{27B49FF3-9051-4C66-964F-5CE2BF2543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 err="1" smtClean="0"/>
              <a:t>기후위기와</a:t>
            </a:r>
            <a:r>
              <a:rPr lang="ko-KR" altLang="en-US" dirty="0" smtClean="0"/>
              <a:t> 우리 마을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xmlns="" id="{97169EE4-80EB-4DF5-A65E-102E9E4B21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/>
          </a:bodyPr>
          <a:lstStyle/>
          <a:p>
            <a:r>
              <a:rPr lang="en-US" altLang="ko-KR" dirty="0" smtClean="0"/>
              <a:t>1-2</a:t>
            </a:r>
            <a:r>
              <a:rPr lang="ko-KR" altLang="en-US" dirty="0" smtClean="0"/>
              <a:t>차시</a:t>
            </a:r>
            <a:endParaRPr lang="ko-KR" alt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xmlns="" id="{46209E25-1F79-4181-9490-CAB230266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19</a:t>
            </a:fld>
            <a:endParaRPr lang="ko-KR" altLang="en-US" dirty="0"/>
          </a:p>
        </p:txBody>
      </p:sp>
      <p:pic>
        <p:nvPicPr>
          <p:cNvPr id="11" name="BI2kPAro8zo"/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78629" y="1896779"/>
            <a:ext cx="5664996" cy="3375311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478629" y="5775106"/>
            <a:ext cx="56543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hlinkClick r:id="rId5"/>
              </a:rPr>
              <a:t>https://</a:t>
            </a:r>
            <a:r>
              <a:rPr lang="ko-KR" altLang="en-US" dirty="0" smtClean="0">
                <a:hlinkClick r:id="rId5"/>
              </a:rPr>
              <a:t>youtu.be/BI2kPAro8zo?si=Lq4f2l6NDlm1eFZ7</a:t>
            </a:r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 flipH="1">
            <a:off x="7021194" y="2596871"/>
            <a:ext cx="465486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err="1" smtClean="0"/>
              <a:t>기후위기가</a:t>
            </a:r>
            <a:r>
              <a:rPr lang="ko-KR" altLang="en-US" sz="3200" dirty="0" smtClean="0"/>
              <a:t> 얼마나 심각하다고 생각하시나요</a:t>
            </a:r>
            <a:r>
              <a:rPr lang="en-US" altLang="ko-KR" sz="3200" dirty="0" smtClean="0"/>
              <a:t>? 1(</a:t>
            </a:r>
            <a:r>
              <a:rPr lang="ko-KR" altLang="en-US" sz="3200" dirty="0" smtClean="0"/>
              <a:t>심각하지 않음</a:t>
            </a:r>
            <a:r>
              <a:rPr lang="en-US" altLang="ko-KR" sz="3200" dirty="0" smtClean="0"/>
              <a:t>)~10(</a:t>
            </a:r>
            <a:r>
              <a:rPr lang="ko-KR" altLang="en-US" sz="3200" dirty="0" smtClean="0"/>
              <a:t>매우 심각함</a:t>
            </a:r>
            <a:r>
              <a:rPr lang="en-US" altLang="ko-KR" sz="3200" dirty="0" smtClean="0"/>
              <a:t>) </a:t>
            </a:r>
            <a:r>
              <a:rPr lang="ko-KR" altLang="en-US" sz="3200" dirty="0" smtClean="0"/>
              <a:t>중 하나의 숫자를 골라</a:t>
            </a:r>
            <a:r>
              <a:rPr lang="en-US" altLang="ko-KR" sz="3200" dirty="0"/>
              <a:t> </a:t>
            </a:r>
            <a:r>
              <a:rPr lang="ko-KR" altLang="en-US" sz="3200" dirty="0" smtClean="0"/>
              <a:t>경험과 함께 이야기를 해주세요</a:t>
            </a:r>
            <a:r>
              <a:rPr lang="en-US" altLang="ko-KR" sz="3200" dirty="0" smtClean="0"/>
              <a:t>. </a:t>
            </a:r>
            <a:endParaRPr lang="ko-KR" altLang="en-US" sz="3200" dirty="0"/>
          </a:p>
        </p:txBody>
      </p:sp>
      <p:pic>
        <p:nvPicPr>
          <p:cNvPr id="14" name="그래픽 8" descr="돋보기">
            <a:extLst>
              <a:ext uri="{FF2B5EF4-FFF2-40B4-BE49-F238E27FC236}">
                <a16:creationId xmlns:a16="http://schemas.microsoft.com/office/drawing/2014/main" xmlns="" id="{B764F7B6-615E-458C-9B4B-3B1EFF37C7B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02363" y="257594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719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xmlns="" id="{0BC685E9-3157-482B-A658-3DBFC2C057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ko-KR" altLang="en-US" sz="4400" dirty="0" err="1" smtClean="0"/>
              <a:t>기후위기</a:t>
            </a:r>
            <a:r>
              <a:rPr lang="en-US" altLang="ko-KR" sz="4400" dirty="0" smtClean="0"/>
              <a:t>, </a:t>
            </a:r>
            <a:r>
              <a:rPr lang="ko-KR" altLang="en-US" sz="4400" dirty="0" smtClean="0"/>
              <a:t>어떤 모습으로 우리 곁에 있나요</a:t>
            </a:r>
            <a:r>
              <a:rPr lang="en-US" altLang="ko-KR" sz="4400" dirty="0" smtClean="0"/>
              <a:t>?</a:t>
            </a:r>
            <a:endParaRPr lang="ko-KR" altLang="en-US" sz="4400" dirty="0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xmlns="" id="{CD4DD55E-B314-4685-906F-04C830DC2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20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309032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5">
            <a:extLst>
              <a:ext uri="{FF2B5EF4-FFF2-40B4-BE49-F238E27FC236}">
                <a16:creationId xmlns:a16="http://schemas.microsoft.com/office/drawing/2014/main" xmlns="" id="{04B68594-EF2B-409C-8CB7-D3AA7336F88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err="1" smtClean="0"/>
              <a:t>기후위기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어떤 모습으로 우리 곁에 있나요</a:t>
            </a:r>
            <a:r>
              <a:rPr lang="en-US" altLang="ko-KR" dirty="0" smtClean="0"/>
              <a:t>?</a:t>
            </a:r>
            <a:endParaRPr lang="ko-KR" altLang="en-US" dirty="0"/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xmlns="" id="{A37F77CE-BEE0-4322-B575-00B1C08ADB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 err="1" smtClean="0"/>
              <a:t>기후위기와</a:t>
            </a:r>
            <a:r>
              <a:rPr lang="ko-KR" altLang="en-US" dirty="0" smtClean="0"/>
              <a:t> 우리 마을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xmlns="" id="{3B4BCA4B-F2EB-46B8-A83A-9B2D997E4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21</a:t>
            </a:fld>
            <a:endParaRPr lang="ko-KR" altLang="en-US" dirty="0"/>
          </a:p>
        </p:txBody>
      </p: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xmlns="" id="{6BC20FBC-8D42-4A4B-8DB4-7623F907C0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/>
          </a:bodyPr>
          <a:lstStyle/>
          <a:p>
            <a:r>
              <a:rPr lang="en-US" altLang="ko-KR" dirty="0" smtClean="0"/>
              <a:t>1-2</a:t>
            </a:r>
            <a:r>
              <a:rPr lang="ko-KR" altLang="en-US" dirty="0" smtClean="0"/>
              <a:t>차시</a:t>
            </a:r>
            <a:endParaRPr lang="ko-KR" altLang="en-US" dirty="0"/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xmlns="" id="{B44C4199-752F-432B-92DF-651C3576B94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7200" y="1300961"/>
            <a:ext cx="4343400" cy="245348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11" name="그림 개체 틀 10">
            <a:extLst>
              <a:ext uri="{FF2B5EF4-FFF2-40B4-BE49-F238E27FC236}">
                <a16:creationId xmlns:a16="http://schemas.microsoft.com/office/drawing/2014/main" xmlns="" id="{A3B2E921-25CF-426C-935C-1AC6EFEA47E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4" name="Picture 6" descr="warming strip image for South Kore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1307313"/>
            <a:ext cx="4343400" cy="2447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오마이뉴스"/>
          <p:cNvPicPr>
            <a:picLocks noGrp="1" noChangeAspect="1" noChangeArrowheads="1"/>
          </p:cNvPicPr>
          <p:nvPr>
            <p:ph type="pic" sz="quarter" idx="16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3" r="4933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그림 개체 틀 16"/>
          <p:cNvPicPr>
            <a:picLocks noGrp="1" noChangeAspect="1"/>
          </p:cNvPicPr>
          <p:nvPr>
            <p:ph type="pic" sz="quarter" idx="18"/>
          </p:nvPr>
        </p:nvPicPr>
        <p:blipFill>
          <a:blip r:embed="rId5"/>
          <a:srcRect t="7442" b="7442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8" name="Picture 4" descr="5일 오후 서울 중구 서울파이낸스센터 앞에서 열린 ‘불평등이 재난이다’ 반지하 폭우참사 1주기 추모문화제에서 참가자들이 헌화하고 있다. 백소아 기자 thanks@hani.co.kr"/>
          <p:cNvPicPr>
            <a:picLocks noGrp="1" noChangeAspect="1" noChangeArrowheads="1"/>
          </p:cNvPicPr>
          <p:nvPr>
            <p:ph type="pic" sz="quarter" idx="19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0" r="2610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노트북을 열며] 화석연료와 슬기롭게 이혼하기 | 중앙일보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8" y="1307312"/>
            <a:ext cx="3352801" cy="2350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457198" y="3363912"/>
            <a:ext cx="9334313" cy="427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369374256" descr="EMB00000b081b0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0"/>
          <a:stretch>
            <a:fillRect/>
          </a:stretch>
        </p:blipFill>
        <p:spPr bwMode="auto">
          <a:xfrm>
            <a:off x="457200" y="3821112"/>
            <a:ext cx="4343400" cy="2417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6110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2192000" cy="541695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flipH="1">
            <a:off x="8079130" y="5507175"/>
            <a:ext cx="39816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spc="-300" dirty="0">
                <a:latin typeface="+mn-ea"/>
                <a:ea typeface="+mn-ea"/>
              </a:rPr>
              <a:t>기상청 우리동네 기후변화</a:t>
            </a:r>
          </a:p>
        </p:txBody>
      </p:sp>
      <p:sp>
        <p:nvSpPr>
          <p:cNvPr id="4" name="TextBox 3"/>
          <p:cNvSpPr txBox="1"/>
          <p:nvPr/>
        </p:nvSpPr>
        <p:spPr>
          <a:xfrm flipH="1">
            <a:off x="173621" y="6030397"/>
            <a:ext cx="118061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spc="-150" dirty="0">
                <a:latin typeface="+mn-ea"/>
                <a:ea typeface="+mn-ea"/>
              </a:rPr>
              <a:t>기후변화 </a:t>
            </a:r>
            <a:r>
              <a:rPr lang="ko-KR" altLang="en-US" sz="2000" spc="-150" dirty="0" err="1">
                <a:latin typeface="+mn-ea"/>
                <a:ea typeface="+mn-ea"/>
              </a:rPr>
              <a:t>상황지도는</a:t>
            </a:r>
            <a:r>
              <a:rPr lang="ko-KR" altLang="en-US" sz="2000" spc="-150" dirty="0">
                <a:latin typeface="+mn-ea"/>
                <a:ea typeface="+mn-ea"/>
              </a:rPr>
              <a:t> 과거부터 미래 </a:t>
            </a:r>
            <a:r>
              <a:rPr lang="en-US" altLang="ko-KR" sz="2000" spc="-150" dirty="0">
                <a:latin typeface="+mn-ea"/>
                <a:ea typeface="+mn-ea"/>
              </a:rPr>
              <a:t>100</a:t>
            </a:r>
            <a:r>
              <a:rPr lang="ko-KR" altLang="en-US" sz="2000" spc="-150" dirty="0">
                <a:latin typeface="+mn-ea"/>
                <a:ea typeface="+mn-ea"/>
              </a:rPr>
              <a:t>년까지 내가 원하는 지역의 기온</a:t>
            </a:r>
            <a:r>
              <a:rPr lang="en-US" altLang="ko-KR" sz="2000" spc="-150" dirty="0">
                <a:latin typeface="+mn-ea"/>
                <a:ea typeface="+mn-ea"/>
              </a:rPr>
              <a:t>, </a:t>
            </a:r>
            <a:r>
              <a:rPr lang="ko-KR" altLang="en-US" sz="2000" spc="-150" dirty="0">
                <a:latin typeface="+mn-ea"/>
                <a:ea typeface="+mn-ea"/>
              </a:rPr>
              <a:t>강수량</a:t>
            </a:r>
            <a:r>
              <a:rPr lang="en-US" altLang="ko-KR" sz="2000" spc="-150" dirty="0">
                <a:latin typeface="+mn-ea"/>
                <a:ea typeface="+mn-ea"/>
              </a:rPr>
              <a:t>, </a:t>
            </a:r>
            <a:r>
              <a:rPr lang="ko-KR" altLang="en-US" sz="2000" spc="-150" dirty="0">
                <a:latin typeface="+mn-ea"/>
                <a:ea typeface="+mn-ea"/>
              </a:rPr>
              <a:t>바람 등 다양한 기후 요소와 </a:t>
            </a:r>
            <a:r>
              <a:rPr lang="ko-KR" altLang="en-US" sz="2000" spc="-150" dirty="0" err="1">
                <a:latin typeface="+mn-ea"/>
                <a:ea typeface="+mn-ea"/>
              </a:rPr>
              <a:t>응용정보를</a:t>
            </a:r>
            <a:r>
              <a:rPr lang="ko-KR" altLang="en-US" sz="2000" spc="-150" dirty="0">
                <a:latin typeface="+mn-ea"/>
                <a:ea typeface="+mn-ea"/>
              </a:rPr>
              <a:t> 지도에서 쉽게 확인할 수 있는 서비스이다</a:t>
            </a:r>
            <a:r>
              <a:rPr lang="en-US" altLang="ko-KR" sz="2000" spc="-150" dirty="0">
                <a:latin typeface="+mn-ea"/>
                <a:ea typeface="+mn-ea"/>
              </a:rPr>
              <a:t>.</a:t>
            </a:r>
            <a:endParaRPr lang="ko-KR" altLang="en-US" sz="2000" spc="-15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380963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5">
            <a:extLst>
              <a:ext uri="{FF2B5EF4-FFF2-40B4-BE49-F238E27FC236}">
                <a16:creationId xmlns:a16="http://schemas.microsoft.com/office/drawing/2014/main" xmlns="" id="{04B68594-EF2B-409C-8CB7-D3AA7336F88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err="1" smtClean="0"/>
              <a:t>기후위기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어떤 모습으로 우리 곁에 있나요</a:t>
            </a:r>
            <a:r>
              <a:rPr lang="en-US" altLang="ko-KR" dirty="0" smtClean="0"/>
              <a:t>?</a:t>
            </a:r>
            <a:endParaRPr lang="ko-KR" altLang="en-US" dirty="0"/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xmlns="" id="{A37F77CE-BEE0-4322-B575-00B1C08ADB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 err="1" smtClean="0"/>
              <a:t>기후위기와</a:t>
            </a:r>
            <a:r>
              <a:rPr lang="ko-KR" altLang="en-US" dirty="0" smtClean="0"/>
              <a:t> 우리 마을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xmlns="" id="{3B4BCA4B-F2EB-46B8-A83A-9B2D997E4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23</a:t>
            </a:fld>
            <a:endParaRPr lang="ko-KR" altLang="en-US" dirty="0"/>
          </a:p>
        </p:txBody>
      </p: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xmlns="" id="{6BC20FBC-8D42-4A4B-8DB4-7623F907C0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/>
          </a:bodyPr>
          <a:lstStyle/>
          <a:p>
            <a:r>
              <a:rPr lang="en-US" altLang="ko-KR" dirty="0" smtClean="0"/>
              <a:t>1-2</a:t>
            </a:r>
            <a:r>
              <a:rPr lang="ko-KR" altLang="en-US" dirty="0" smtClean="0"/>
              <a:t>차시</a:t>
            </a:r>
            <a:endParaRPr lang="ko-KR" altLang="en-US" dirty="0"/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166308"/>
              </p:ext>
            </p:extLst>
          </p:nvPr>
        </p:nvGraphicFramePr>
        <p:xfrm>
          <a:off x="478629" y="4758266"/>
          <a:ext cx="11265696" cy="14806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65696">
                  <a:extLst>
                    <a:ext uri="{9D8B030D-6E8A-4147-A177-3AD203B41FA5}">
                      <a16:colId xmlns:a16="http://schemas.microsoft.com/office/drawing/2014/main" xmlns="" val="3780945199"/>
                    </a:ext>
                  </a:extLst>
                </a:gridCol>
              </a:tblGrid>
              <a:tr h="1480609"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 smtClean="0"/>
                    </a:p>
                    <a:p>
                      <a:pPr algn="ctr" latinLnBrk="1"/>
                      <a:r>
                        <a:rPr lang="ko-KR" altLang="en-US" sz="2800" dirty="0" smtClean="0"/>
                        <a:t>해수면 상승과 태풍</a:t>
                      </a:r>
                      <a:r>
                        <a:rPr lang="ko-KR" altLang="en-US" sz="2800" baseline="0" dirty="0" smtClean="0"/>
                        <a:t>     폭염과 산불     식량위기</a:t>
                      </a:r>
                      <a:r>
                        <a:rPr lang="en-US" altLang="ko-KR" sz="2800" baseline="0" dirty="0" smtClean="0"/>
                        <a:t>    </a:t>
                      </a:r>
                    </a:p>
                    <a:p>
                      <a:pPr algn="ctr" latinLnBrk="1"/>
                      <a:r>
                        <a:rPr lang="ko-KR" altLang="en-US" sz="2800" baseline="0" dirty="0" smtClean="0"/>
                        <a:t>생물다양성     폭염과 도시     폭염과 노동</a:t>
                      </a:r>
                      <a:endParaRPr lang="en-US" altLang="ko-KR" sz="2800" dirty="0" smtClean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89725046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78629" y="1343023"/>
            <a:ext cx="1106567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/>
              <a:t>   </a:t>
            </a:r>
            <a:r>
              <a:rPr lang="ko-KR" altLang="en-US" sz="2800" b="1" dirty="0" err="1" smtClean="0"/>
              <a:t>기후위기가</a:t>
            </a:r>
            <a:r>
              <a:rPr lang="ko-KR" altLang="en-US" sz="2800" b="1" dirty="0" smtClean="0"/>
              <a:t> 어떤 모습으로 우리 곁에 있는지 한 분야 전문가가 되어 살펴 봅시다</a:t>
            </a:r>
            <a:r>
              <a:rPr lang="en-US" altLang="ko-KR" sz="2800" b="1" dirty="0" smtClean="0"/>
              <a:t>. </a:t>
            </a:r>
          </a:p>
          <a:p>
            <a:pPr marL="285750" indent="-285750">
              <a:buFontTx/>
              <a:buChar char="-"/>
            </a:pPr>
            <a:r>
              <a:rPr lang="en-US" altLang="ko-KR" sz="2800" dirty="0" smtClean="0"/>
              <a:t>5</a:t>
            </a:r>
            <a:r>
              <a:rPr lang="ko-KR" altLang="en-US" sz="2800" dirty="0" smtClean="0"/>
              <a:t>분 </a:t>
            </a:r>
            <a:r>
              <a:rPr lang="en-US" altLang="ko-KR" sz="2800" dirty="0" smtClean="0"/>
              <a:t>: </a:t>
            </a:r>
            <a:r>
              <a:rPr lang="ko-KR" altLang="en-US" sz="2800" dirty="0" smtClean="0"/>
              <a:t>한 </a:t>
            </a:r>
            <a:r>
              <a:rPr lang="ko-KR" altLang="en-US" sz="2800" dirty="0" err="1" smtClean="0"/>
              <a:t>모둠</a:t>
            </a:r>
            <a:r>
              <a:rPr lang="ko-KR" altLang="en-US" sz="2800" dirty="0" smtClean="0"/>
              <a:t> 안에서 아래 주제에 대한 전문가를 정합니다</a:t>
            </a:r>
            <a:r>
              <a:rPr lang="en-US" altLang="ko-KR" sz="2800" dirty="0" smtClean="0"/>
              <a:t>. </a:t>
            </a:r>
          </a:p>
          <a:p>
            <a:pPr marL="285750" indent="-285750">
              <a:buFontTx/>
              <a:buChar char="-"/>
            </a:pPr>
            <a:r>
              <a:rPr lang="en-US" altLang="ko-KR" sz="2800" dirty="0" smtClean="0"/>
              <a:t>25</a:t>
            </a:r>
            <a:r>
              <a:rPr lang="ko-KR" altLang="en-US" sz="2800" dirty="0" smtClean="0"/>
              <a:t>분 </a:t>
            </a:r>
            <a:r>
              <a:rPr lang="en-US" altLang="ko-KR" sz="2800" dirty="0" smtClean="0"/>
              <a:t>: </a:t>
            </a:r>
            <a:r>
              <a:rPr lang="ko-KR" altLang="en-US" sz="2800" dirty="0" smtClean="0"/>
              <a:t>전문가 활동</a:t>
            </a:r>
            <a:r>
              <a:rPr lang="en-US" altLang="ko-KR" sz="2800" dirty="0" smtClean="0"/>
              <a:t>(</a:t>
            </a:r>
            <a:r>
              <a:rPr lang="ko-KR" altLang="en-US" sz="2800" dirty="0" smtClean="0"/>
              <a:t>기사 검색 </a:t>
            </a:r>
            <a:r>
              <a:rPr lang="en-US" altLang="ko-KR" sz="2800" dirty="0" smtClean="0"/>
              <a:t>10</a:t>
            </a:r>
            <a:r>
              <a:rPr lang="ko-KR" altLang="en-US" sz="2800" dirty="0" smtClean="0"/>
              <a:t>분</a:t>
            </a:r>
            <a:r>
              <a:rPr lang="en-US" altLang="ko-KR" sz="2800" dirty="0" smtClean="0"/>
              <a:t>, </a:t>
            </a:r>
            <a:r>
              <a:rPr lang="ko-KR" altLang="en-US" sz="2800" dirty="0" smtClean="0"/>
              <a:t>전문가 모임 </a:t>
            </a:r>
            <a:r>
              <a:rPr lang="en-US" altLang="ko-KR" sz="2800" dirty="0" smtClean="0"/>
              <a:t>5</a:t>
            </a:r>
            <a:r>
              <a:rPr lang="ko-KR" altLang="en-US" sz="2800" dirty="0" smtClean="0"/>
              <a:t>분</a:t>
            </a:r>
            <a:r>
              <a:rPr lang="en-US" altLang="ko-KR" sz="2800" dirty="0" smtClean="0"/>
              <a:t>, </a:t>
            </a:r>
            <a:r>
              <a:rPr lang="ko-KR" altLang="en-US" sz="2800" dirty="0" smtClean="0"/>
              <a:t>핵심어 퀴즈 만들기 </a:t>
            </a:r>
            <a:r>
              <a:rPr lang="en-US" altLang="ko-KR" sz="2800" dirty="0" smtClean="0"/>
              <a:t>10</a:t>
            </a:r>
            <a:r>
              <a:rPr lang="ko-KR" altLang="en-US" sz="2800" dirty="0" smtClean="0"/>
              <a:t>분</a:t>
            </a:r>
            <a:r>
              <a:rPr lang="en-US" altLang="ko-KR" sz="2800" dirty="0" smtClean="0"/>
              <a:t>) </a:t>
            </a:r>
            <a:r>
              <a:rPr lang="ko-KR" altLang="en-US" sz="2800" dirty="0" smtClean="0"/>
              <a:t> </a:t>
            </a:r>
            <a:endParaRPr lang="en-US" altLang="ko-KR" sz="2800" dirty="0" smtClean="0"/>
          </a:p>
          <a:p>
            <a:pPr marL="285750" indent="-285750">
              <a:buFontTx/>
              <a:buChar char="-"/>
            </a:pPr>
            <a:r>
              <a:rPr lang="en-US" altLang="ko-KR" sz="2800" dirty="0" smtClean="0"/>
              <a:t>10</a:t>
            </a:r>
            <a:r>
              <a:rPr lang="ko-KR" altLang="en-US" sz="2800" dirty="0" smtClean="0"/>
              <a:t>분 </a:t>
            </a:r>
            <a:r>
              <a:rPr lang="en-US" altLang="ko-KR" sz="2800" dirty="0" smtClean="0"/>
              <a:t>: </a:t>
            </a:r>
            <a:r>
              <a:rPr lang="ko-KR" altLang="en-US" sz="2800" dirty="0" smtClean="0"/>
              <a:t>다시 원 </a:t>
            </a:r>
            <a:r>
              <a:rPr lang="ko-KR" altLang="en-US" sz="2800" dirty="0" err="1" smtClean="0"/>
              <a:t>모둠으로</a:t>
            </a:r>
            <a:r>
              <a:rPr lang="ko-KR" altLang="en-US" sz="2800" dirty="0" smtClean="0"/>
              <a:t> 돌아가 전문가가 만든 퀴즈를 함께 풀고 해설을 듣습니다</a:t>
            </a:r>
            <a:r>
              <a:rPr lang="en-US" altLang="ko-KR" sz="2800" dirty="0" smtClean="0"/>
              <a:t>. </a:t>
            </a:r>
            <a:endParaRPr lang="ko-KR" altLang="en-US" sz="2800" dirty="0"/>
          </a:p>
        </p:txBody>
      </p:sp>
      <p:pic>
        <p:nvPicPr>
          <p:cNvPr id="9" name="그래픽 10" descr="연필">
            <a:extLst>
              <a:ext uri="{FF2B5EF4-FFF2-40B4-BE49-F238E27FC236}">
                <a16:creationId xmlns:a16="http://schemas.microsoft.com/office/drawing/2014/main" xmlns="" id="{CB2F1266-28AE-4414-8E3D-F8316F0ADF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8629" y="1264756"/>
            <a:ext cx="507518" cy="507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650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xmlns="" id="{0BC685E9-3157-482B-A658-3DBFC2C057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ko-KR" altLang="en-US" sz="4000" dirty="0" err="1" smtClean="0"/>
              <a:t>기후위기에</a:t>
            </a:r>
            <a:r>
              <a:rPr lang="ko-KR" altLang="en-US" sz="4000" dirty="0" smtClean="0"/>
              <a:t> 대응하는 </a:t>
            </a:r>
            <a:r>
              <a:rPr lang="ko-KR" altLang="en-US" sz="4000" dirty="0" err="1" smtClean="0"/>
              <a:t>전환마을을</a:t>
            </a:r>
            <a:r>
              <a:rPr lang="ko-KR" altLang="en-US" sz="4000" dirty="0" smtClean="0"/>
              <a:t> 찾아봅시다</a:t>
            </a:r>
            <a:r>
              <a:rPr lang="en-US" altLang="ko-KR" sz="4000" dirty="0" smtClean="0"/>
              <a:t>.</a:t>
            </a:r>
            <a:endParaRPr lang="ko-KR" altLang="en-US" sz="4000" dirty="0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xmlns="" id="{CD4DD55E-B314-4685-906F-04C830DC2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24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331813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5">
            <a:extLst>
              <a:ext uri="{FF2B5EF4-FFF2-40B4-BE49-F238E27FC236}">
                <a16:creationId xmlns:a16="http://schemas.microsoft.com/office/drawing/2014/main" xmlns="" id="{04B68594-EF2B-409C-8CB7-D3AA7336F88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err="1" smtClean="0"/>
              <a:t>기후위기에</a:t>
            </a:r>
            <a:r>
              <a:rPr lang="ko-KR" altLang="en-US" dirty="0" smtClean="0"/>
              <a:t> 대응하는 </a:t>
            </a:r>
            <a:r>
              <a:rPr lang="ko-KR" altLang="en-US" dirty="0" err="1" smtClean="0"/>
              <a:t>전환마을</a:t>
            </a:r>
            <a:endParaRPr lang="ko-KR" altLang="en-US" dirty="0"/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xmlns="" id="{A37F77CE-BEE0-4322-B575-00B1C08ADB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 err="1" smtClean="0"/>
              <a:t>기후위기와</a:t>
            </a:r>
            <a:r>
              <a:rPr lang="ko-KR" altLang="en-US" dirty="0" smtClean="0"/>
              <a:t> 우리 마을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xmlns="" id="{3B4BCA4B-F2EB-46B8-A83A-9B2D997E4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25</a:t>
            </a:fld>
            <a:endParaRPr lang="ko-KR" altLang="en-US" dirty="0"/>
          </a:p>
        </p:txBody>
      </p: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xmlns="" id="{6BC20FBC-8D42-4A4B-8DB4-7623F907C0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/>
          </a:bodyPr>
          <a:lstStyle/>
          <a:p>
            <a:r>
              <a:rPr lang="en-US" altLang="ko-KR" dirty="0" smtClean="0"/>
              <a:t>1-2</a:t>
            </a:r>
            <a:r>
              <a:rPr lang="ko-KR" altLang="en-US" dirty="0" smtClean="0"/>
              <a:t>차시</a:t>
            </a:r>
            <a:endParaRPr lang="ko-KR" altLang="en-US" dirty="0"/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8827014"/>
              </p:ext>
            </p:extLst>
          </p:nvPr>
        </p:nvGraphicFramePr>
        <p:xfrm>
          <a:off x="467054" y="1796677"/>
          <a:ext cx="11265696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65696">
                  <a:extLst>
                    <a:ext uri="{9D8B030D-6E8A-4147-A177-3AD203B41FA5}">
                      <a16:colId xmlns:a16="http://schemas.microsoft.com/office/drawing/2014/main" xmlns="" val="3780945199"/>
                    </a:ext>
                  </a:extLst>
                </a:gridCol>
              </a:tblGrid>
              <a:tr h="3900862"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2800" b="1" dirty="0" smtClean="0">
                          <a:latin typeface="+mn-lt"/>
                        </a:rPr>
                        <a:t>전환마을이란 </a:t>
                      </a:r>
                      <a:r>
                        <a:rPr lang="ko-KR" altLang="en-US" sz="2800" b="1" dirty="0" err="1" smtClean="0">
                          <a:latin typeface="+mn-lt"/>
                        </a:rPr>
                        <a:t>기후위기를</a:t>
                      </a:r>
                      <a:r>
                        <a:rPr lang="ko-KR" altLang="en-US" sz="2800" b="1" dirty="0" smtClean="0">
                          <a:latin typeface="+mn-lt"/>
                        </a:rPr>
                        <a:t> 극복하기 위해 계획을 세우고 실천해온 마을 공동체를 뜻한다</a:t>
                      </a:r>
                      <a:r>
                        <a:rPr lang="en-US" altLang="ko-KR" sz="2800" b="1" dirty="0" smtClean="0">
                          <a:latin typeface="+mn-lt"/>
                        </a:rPr>
                        <a:t>. </a:t>
                      </a:r>
                      <a:r>
                        <a:rPr lang="ko-KR" altLang="en-US" sz="2800" b="1" i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전환마을</a:t>
                      </a:r>
                      <a:r>
                        <a:rPr lang="ko-KR" altLang="en-US" sz="28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주민들은 타 지역에서 물건이 이동되면서 발생하는 탄소를 줄이기 위해 최대한 마을 내에서 생활용품이나 먹거리를 생태순환적인 방법으로 생산해내려고 한다</a:t>
                      </a:r>
                      <a:r>
                        <a:rPr lang="en-US" altLang="ko-KR" sz="28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28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 과정에서 자연스럽게 지역 경제가 살아나는 효과를 얻을 수 있다</a:t>
                      </a:r>
                      <a:r>
                        <a:rPr lang="en-US" altLang="ko-KR" sz="28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algn="just" latinLnBrk="1"/>
                      <a:r>
                        <a:rPr lang="ko-KR" altLang="en-US" sz="2800" b="1" dirty="0" smtClean="0">
                          <a:latin typeface="+mn-lt"/>
                        </a:rPr>
                        <a:t>영국의 </a:t>
                      </a:r>
                      <a:r>
                        <a:rPr lang="ko-KR" altLang="en-US" sz="2800" b="1" dirty="0" err="1" smtClean="0">
                          <a:latin typeface="+mn-lt"/>
                        </a:rPr>
                        <a:t>토트네스와</a:t>
                      </a:r>
                      <a:r>
                        <a:rPr lang="ko-KR" altLang="en-US" sz="2800" b="1" dirty="0" smtClean="0">
                          <a:latin typeface="+mn-lt"/>
                        </a:rPr>
                        <a:t> 한국의 전환마을은평이 대표적인 사례로</a:t>
                      </a:r>
                      <a:r>
                        <a:rPr lang="en-US" altLang="ko-KR" sz="2800" b="1" dirty="0" smtClean="0">
                          <a:latin typeface="+mn-lt"/>
                        </a:rPr>
                        <a:t>, </a:t>
                      </a:r>
                      <a:r>
                        <a:rPr lang="ko-KR" altLang="en-US" sz="2800" b="1" baseline="0" dirty="0" smtClean="0">
                          <a:latin typeface="+mn-lt"/>
                        </a:rPr>
                        <a:t>지역화폐</a:t>
                      </a:r>
                      <a:r>
                        <a:rPr lang="en-US" altLang="ko-KR" sz="2800" b="1" baseline="0" dirty="0" smtClean="0">
                          <a:latin typeface="+mn-lt"/>
                        </a:rPr>
                        <a:t>, </a:t>
                      </a:r>
                      <a:r>
                        <a:rPr lang="ko-KR" altLang="en-US" sz="2800" b="1" baseline="0" dirty="0" err="1" smtClean="0">
                          <a:latin typeface="+mn-lt"/>
                        </a:rPr>
                        <a:t>로컬푸드</a:t>
                      </a:r>
                      <a:r>
                        <a:rPr lang="en-US" altLang="ko-KR" sz="2800" b="1" baseline="0" dirty="0" smtClean="0">
                          <a:latin typeface="+mn-lt"/>
                        </a:rPr>
                        <a:t>, </a:t>
                      </a:r>
                      <a:r>
                        <a:rPr lang="ko-KR" altLang="en-US" sz="2800" b="1" baseline="0" dirty="0" smtClean="0">
                          <a:latin typeface="+mn-lt"/>
                        </a:rPr>
                        <a:t>생태 친화적인 농업</a:t>
                      </a:r>
                      <a:r>
                        <a:rPr lang="en-US" altLang="ko-KR" sz="2800" b="1" baseline="0" dirty="0" smtClean="0">
                          <a:latin typeface="+mn-lt"/>
                        </a:rPr>
                        <a:t>, </a:t>
                      </a:r>
                      <a:r>
                        <a:rPr lang="ko-KR" altLang="en-US" sz="2800" b="1" baseline="0" dirty="0" smtClean="0">
                          <a:latin typeface="+mn-lt"/>
                        </a:rPr>
                        <a:t>공동체 회복을 촉진하는 모임</a:t>
                      </a:r>
                      <a:r>
                        <a:rPr lang="en-US" altLang="ko-KR" sz="2800" b="1" baseline="0" dirty="0" smtClean="0">
                          <a:latin typeface="+mn-lt"/>
                        </a:rPr>
                        <a:t>, </a:t>
                      </a:r>
                      <a:r>
                        <a:rPr lang="ko-KR" altLang="en-US" sz="2800" b="1" baseline="0" dirty="0" smtClean="0">
                          <a:latin typeface="+mn-lt"/>
                        </a:rPr>
                        <a:t>지속 가능한  재생 에너지 활용</a:t>
                      </a:r>
                      <a:r>
                        <a:rPr lang="en-US" altLang="ko-KR" sz="2800" b="1" baseline="0" dirty="0" smtClean="0">
                          <a:latin typeface="+mn-lt"/>
                        </a:rPr>
                        <a:t>, </a:t>
                      </a:r>
                      <a:r>
                        <a:rPr lang="ko-KR" altLang="en-US" sz="2800" b="1" baseline="0" dirty="0" smtClean="0">
                          <a:latin typeface="+mn-lt"/>
                        </a:rPr>
                        <a:t>다양한 상호 돌봄</a:t>
                      </a:r>
                      <a:r>
                        <a:rPr lang="en-US" altLang="ko-KR" sz="2800" b="1" baseline="0" dirty="0" smtClean="0">
                          <a:latin typeface="+mn-lt"/>
                        </a:rPr>
                        <a:t>, </a:t>
                      </a:r>
                      <a:r>
                        <a:rPr lang="ko-KR" altLang="en-US" sz="2800" b="1" baseline="0" dirty="0" smtClean="0">
                          <a:latin typeface="+mn-lt"/>
                        </a:rPr>
                        <a:t>공공교통 시스템 운영 등의 특징을 보여준다</a:t>
                      </a:r>
                      <a:r>
                        <a:rPr lang="en-US" altLang="ko-KR" sz="2800" b="1" baseline="0" dirty="0" smtClean="0">
                          <a:latin typeface="+mn-lt"/>
                        </a:rPr>
                        <a:t>.  </a:t>
                      </a:r>
                      <a:endParaRPr lang="en-US" altLang="ko-KR" sz="2800" b="1" dirty="0" smtClean="0">
                        <a:latin typeface="+mn-lt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89725046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78629" y="1215698"/>
            <a:ext cx="110656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/>
              <a:t>  </a:t>
            </a:r>
            <a:r>
              <a:rPr lang="ko-KR" altLang="en-US" sz="2800" b="1" dirty="0" err="1" smtClean="0"/>
              <a:t>전환마을에</a:t>
            </a:r>
            <a:r>
              <a:rPr lang="ko-KR" altLang="en-US" sz="2800" b="1" dirty="0" smtClean="0"/>
              <a:t> 대해 알아봅시다</a:t>
            </a:r>
            <a:r>
              <a:rPr lang="en-US" altLang="ko-KR" sz="2800" b="1" dirty="0" smtClean="0"/>
              <a:t>. </a:t>
            </a:r>
          </a:p>
        </p:txBody>
      </p:sp>
      <p:pic>
        <p:nvPicPr>
          <p:cNvPr id="9" name="그래픽 10" descr="연필">
            <a:extLst>
              <a:ext uri="{FF2B5EF4-FFF2-40B4-BE49-F238E27FC236}">
                <a16:creationId xmlns:a16="http://schemas.microsoft.com/office/drawing/2014/main" xmlns="" id="{CB2F1266-28AE-4414-8E3D-F8316F0ADF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8842" y="1139649"/>
            <a:ext cx="627845" cy="627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902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5">
            <a:extLst>
              <a:ext uri="{FF2B5EF4-FFF2-40B4-BE49-F238E27FC236}">
                <a16:creationId xmlns:a16="http://schemas.microsoft.com/office/drawing/2014/main" xmlns="" id="{04B68594-EF2B-409C-8CB7-D3AA7336F88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err="1" smtClean="0"/>
              <a:t>기후위기에</a:t>
            </a:r>
            <a:r>
              <a:rPr lang="ko-KR" altLang="en-US" dirty="0" smtClean="0"/>
              <a:t> 대응하는 </a:t>
            </a:r>
            <a:r>
              <a:rPr lang="ko-KR" altLang="en-US" dirty="0" err="1" smtClean="0"/>
              <a:t>전환마을</a:t>
            </a:r>
            <a:endParaRPr lang="ko-KR" altLang="en-US" dirty="0"/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xmlns="" id="{A37F77CE-BEE0-4322-B575-00B1C08ADB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 err="1" smtClean="0"/>
              <a:t>기후위기와</a:t>
            </a:r>
            <a:r>
              <a:rPr lang="ko-KR" altLang="en-US" dirty="0" smtClean="0"/>
              <a:t> 우리 마을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xmlns="" id="{3B4BCA4B-F2EB-46B8-A83A-9B2D997E4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26</a:t>
            </a:fld>
            <a:endParaRPr lang="ko-KR" altLang="en-US" dirty="0"/>
          </a:p>
        </p:txBody>
      </p: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xmlns="" id="{6BC20FBC-8D42-4A4B-8DB4-7623F907C0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/>
          </a:bodyPr>
          <a:lstStyle/>
          <a:p>
            <a:r>
              <a:rPr lang="en-US" altLang="ko-KR" dirty="0" smtClean="0"/>
              <a:t>1-2</a:t>
            </a:r>
            <a:r>
              <a:rPr lang="ko-KR" altLang="en-US" dirty="0" smtClean="0"/>
              <a:t>차시</a:t>
            </a:r>
            <a:endParaRPr lang="ko-KR" altLang="en-US" dirty="0"/>
          </a:p>
        </p:txBody>
      </p:sp>
      <p:sp>
        <p:nvSpPr>
          <p:cNvPr id="2" name="직사각형 1"/>
          <p:cNvSpPr/>
          <p:nvPr/>
        </p:nvSpPr>
        <p:spPr>
          <a:xfrm>
            <a:off x="2668556" y="6098271"/>
            <a:ext cx="60525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hlinkClick r:id="rId3"/>
              </a:rPr>
              <a:t>https://</a:t>
            </a:r>
            <a:r>
              <a:rPr lang="ko-KR" altLang="en-US" dirty="0" smtClean="0">
                <a:hlinkClick r:id="rId3"/>
              </a:rPr>
              <a:t>youtu.be/MQatna-dHYo?si=8q8d1eJZOQhouYHf</a:t>
            </a:r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3" name="AutoShape 2" descr="https://i.ytimg.com/vi/MQatna-dHYo/hqdefault.jpg?sqp=-oaymwEcCPYBEIoBSFXyq4qpAw4IARUAAIhCGAFwAcABBg==&amp;rs=AOn4CLA2BPlb1Gtc9HbPaocY-KV4RqmiOQ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5" name="AutoShape 4" descr="https://i.ytimg.com/vi/MQatna-dHYo/hqdefault.jpg?sqp=-oaymwEcCPYBEIoBSFXyq4qpAw4IARUAAIhCGAFwAcABBg==&amp;rs=AOn4CLA2BPlb1Gtc9HbPaocY-KV4RqmiOQ"/>
          <p:cNvSpPr>
            <a:spLocks noChangeAspect="1" noChangeArrowheads="1"/>
          </p:cNvSpPr>
          <p:nvPr/>
        </p:nvSpPr>
        <p:spPr bwMode="auto">
          <a:xfrm>
            <a:off x="3777096" y="801134"/>
            <a:ext cx="2797323" cy="2797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822323" y="958055"/>
            <a:ext cx="33497775" cy="994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9" name="_x374993104" descr="EMB00000b081a5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131" y="1329633"/>
            <a:ext cx="8031387" cy="4537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6022848" y="1283801"/>
            <a:ext cx="18219698" cy="1066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3066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5">
            <a:extLst>
              <a:ext uri="{FF2B5EF4-FFF2-40B4-BE49-F238E27FC236}">
                <a16:creationId xmlns:a16="http://schemas.microsoft.com/office/drawing/2014/main" xmlns="" id="{04B68594-EF2B-409C-8CB7-D3AA7336F88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err="1" smtClean="0"/>
              <a:t>기후위기에</a:t>
            </a:r>
            <a:r>
              <a:rPr lang="ko-KR" altLang="en-US" dirty="0" smtClean="0"/>
              <a:t> 대응하는 </a:t>
            </a:r>
            <a:r>
              <a:rPr lang="ko-KR" altLang="en-US" dirty="0" err="1" smtClean="0"/>
              <a:t>전환마을</a:t>
            </a:r>
            <a:endParaRPr lang="ko-KR" altLang="en-US" dirty="0"/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xmlns="" id="{A37F77CE-BEE0-4322-B575-00B1C08ADB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 err="1" smtClean="0"/>
              <a:t>기후위기와</a:t>
            </a:r>
            <a:r>
              <a:rPr lang="ko-KR" altLang="en-US" dirty="0" smtClean="0"/>
              <a:t> 우리 마을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xmlns="" id="{3B4BCA4B-F2EB-46B8-A83A-9B2D997E4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27</a:t>
            </a:fld>
            <a:endParaRPr lang="ko-KR" altLang="en-US" dirty="0"/>
          </a:p>
        </p:txBody>
      </p: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xmlns="" id="{6BC20FBC-8D42-4A4B-8DB4-7623F907C0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/>
          </a:bodyPr>
          <a:lstStyle/>
          <a:p>
            <a:r>
              <a:rPr lang="en-US" altLang="ko-KR" dirty="0" smtClean="0"/>
              <a:t>1-2</a:t>
            </a:r>
            <a:r>
              <a:rPr lang="ko-KR" altLang="en-US" dirty="0" smtClean="0"/>
              <a:t>차시</a:t>
            </a:r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78629" y="1215698"/>
            <a:ext cx="110656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/>
              <a:t>  영상을 본 후 </a:t>
            </a:r>
            <a:r>
              <a:rPr lang="ko-KR" altLang="en-US" sz="2800" b="1" dirty="0" err="1" smtClean="0"/>
              <a:t>전환마을에</a:t>
            </a:r>
            <a:r>
              <a:rPr lang="en-US" altLang="ko-KR" sz="2800" b="1" dirty="0" smtClean="0"/>
              <a:t> </a:t>
            </a:r>
            <a:r>
              <a:rPr lang="ko-KR" altLang="en-US" sz="2800" b="1" dirty="0" smtClean="0"/>
              <a:t>관한</a:t>
            </a:r>
            <a:r>
              <a:rPr lang="en-US" altLang="ko-KR" sz="2800" b="1" dirty="0" smtClean="0"/>
              <a:t> </a:t>
            </a:r>
            <a:r>
              <a:rPr lang="ko-KR" altLang="en-US" sz="2800" b="1" dirty="0" smtClean="0"/>
              <a:t>키워드를 뽑아 봅시다</a:t>
            </a:r>
            <a:r>
              <a:rPr lang="en-US" altLang="ko-KR" sz="2800" b="1" dirty="0" smtClean="0"/>
              <a:t>. </a:t>
            </a:r>
          </a:p>
        </p:txBody>
      </p:sp>
      <p:pic>
        <p:nvPicPr>
          <p:cNvPr id="9" name="그래픽 10" descr="연필">
            <a:extLst>
              <a:ext uri="{FF2B5EF4-FFF2-40B4-BE49-F238E27FC236}">
                <a16:creationId xmlns:a16="http://schemas.microsoft.com/office/drawing/2014/main" xmlns="" id="{CB2F1266-28AE-4414-8E3D-F8316F0ADF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8842" y="1139649"/>
            <a:ext cx="627845" cy="627845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14" y="1996561"/>
            <a:ext cx="10961685" cy="4242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429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5">
            <a:extLst>
              <a:ext uri="{FF2B5EF4-FFF2-40B4-BE49-F238E27FC236}">
                <a16:creationId xmlns:a16="http://schemas.microsoft.com/office/drawing/2014/main" xmlns="" id="{04B68594-EF2B-409C-8CB7-D3AA7336F88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err="1" smtClean="0"/>
              <a:t>기후위기에</a:t>
            </a:r>
            <a:r>
              <a:rPr lang="ko-KR" altLang="en-US" dirty="0" smtClean="0"/>
              <a:t> 대응하는 </a:t>
            </a:r>
            <a:r>
              <a:rPr lang="ko-KR" altLang="en-US" dirty="0" err="1" smtClean="0"/>
              <a:t>전환마을</a:t>
            </a:r>
            <a:endParaRPr lang="ko-KR" altLang="en-US" dirty="0"/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xmlns="" id="{A37F77CE-BEE0-4322-B575-00B1C08ADB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 err="1" smtClean="0"/>
              <a:t>기후위기와</a:t>
            </a:r>
            <a:r>
              <a:rPr lang="ko-KR" altLang="en-US" dirty="0" smtClean="0"/>
              <a:t> 우리 마을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xmlns="" id="{3B4BCA4B-F2EB-46B8-A83A-9B2D997E4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28</a:t>
            </a:fld>
            <a:endParaRPr lang="ko-KR" altLang="en-US" dirty="0"/>
          </a:p>
        </p:txBody>
      </p: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xmlns="" id="{6BC20FBC-8D42-4A4B-8DB4-7623F907C0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/>
          </a:bodyPr>
          <a:lstStyle/>
          <a:p>
            <a:r>
              <a:rPr lang="en-US" altLang="ko-KR" dirty="0" smtClean="0"/>
              <a:t>1-2</a:t>
            </a:r>
            <a:r>
              <a:rPr lang="ko-KR" altLang="en-US" dirty="0" smtClean="0"/>
              <a:t>차시</a:t>
            </a:r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78629" y="1215698"/>
            <a:ext cx="110656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/>
              <a:t>  다른 </a:t>
            </a:r>
            <a:r>
              <a:rPr lang="ko-KR" altLang="en-US" sz="2800" b="1" dirty="0" err="1" smtClean="0"/>
              <a:t>전환마을의</a:t>
            </a:r>
            <a:r>
              <a:rPr lang="ko-KR" altLang="en-US" sz="2800" b="1" dirty="0" smtClean="0"/>
              <a:t> 사례를 찾아</a:t>
            </a:r>
            <a:r>
              <a:rPr lang="en-US" altLang="ko-KR" sz="2800" b="1" dirty="0" smtClean="0"/>
              <a:t>, </a:t>
            </a:r>
            <a:r>
              <a:rPr lang="ko-KR" altLang="en-US" sz="2800" b="1" dirty="0" smtClean="0"/>
              <a:t>그 특징을 정리해봅시다</a:t>
            </a:r>
            <a:r>
              <a:rPr lang="en-US" altLang="ko-KR" sz="2800" b="1" dirty="0" smtClean="0"/>
              <a:t>. </a:t>
            </a:r>
          </a:p>
        </p:txBody>
      </p:sp>
      <p:pic>
        <p:nvPicPr>
          <p:cNvPr id="9" name="그래픽 10" descr="연필">
            <a:extLst>
              <a:ext uri="{FF2B5EF4-FFF2-40B4-BE49-F238E27FC236}">
                <a16:creationId xmlns:a16="http://schemas.microsoft.com/office/drawing/2014/main" xmlns="" id="{CB2F1266-28AE-4414-8E3D-F8316F0ADF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8842" y="1139649"/>
            <a:ext cx="627845" cy="627845"/>
          </a:xfrm>
          <a:prstGeom prst="rect">
            <a:avLst/>
          </a:prstGeom>
        </p:spPr>
      </p:pic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8596286"/>
              </p:ext>
            </p:extLst>
          </p:nvPr>
        </p:nvGraphicFramePr>
        <p:xfrm>
          <a:off x="486566" y="1843543"/>
          <a:ext cx="11265696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65696">
                  <a:extLst>
                    <a:ext uri="{9D8B030D-6E8A-4147-A177-3AD203B41FA5}">
                      <a16:colId xmlns:a16="http://schemas.microsoft.com/office/drawing/2014/main" xmlns="" val="3780945199"/>
                    </a:ext>
                  </a:extLst>
                </a:gridCol>
              </a:tblGrid>
              <a:tr h="1013957"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2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국내 </a:t>
                      </a:r>
                      <a:r>
                        <a:rPr lang="ko-KR" altLang="en-US" sz="2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전환마을</a:t>
                      </a:r>
                      <a:r>
                        <a:rPr lang="ko-KR" altLang="en-US" sz="2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예</a:t>
                      </a:r>
                      <a:r>
                        <a:rPr lang="en-US" altLang="ko-KR" sz="2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2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전환마을</a:t>
                      </a:r>
                      <a:r>
                        <a:rPr lang="ko-KR" altLang="en-US" sz="2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은평</a:t>
                      </a:r>
                      <a:r>
                        <a:rPr lang="en-US" altLang="ko-KR" sz="2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2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광주 에너지 전환 마을</a:t>
                      </a:r>
                      <a:r>
                        <a:rPr lang="en-US" altLang="ko-KR" sz="2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2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대구 탄소중립 </a:t>
                      </a:r>
                      <a:r>
                        <a:rPr lang="ko-KR" altLang="en-US" sz="2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전환마을</a:t>
                      </a:r>
                      <a:r>
                        <a:rPr lang="en-US" altLang="ko-KR" sz="2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2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성대골</a:t>
                      </a:r>
                      <a:r>
                        <a:rPr lang="ko-KR" altLang="en-US" sz="2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에너지 전환 마을</a:t>
                      </a:r>
                      <a:r>
                        <a:rPr lang="en-US" altLang="ko-KR" sz="2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2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춘천전환마을</a:t>
                      </a:r>
                      <a:r>
                        <a:rPr lang="en-US" altLang="ko-KR" sz="2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2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강릉전환마을</a:t>
                      </a:r>
                      <a:r>
                        <a:rPr lang="en-US" altLang="ko-KR" sz="2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2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성미산전환마을 등</a:t>
                      </a:r>
                      <a:endParaRPr lang="en-US" altLang="ko-KR" sz="3200" dirty="0" smtClean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89725046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78629" y="3698094"/>
            <a:ext cx="110656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 smtClean="0"/>
              <a:t>  </a:t>
            </a:r>
            <a:r>
              <a:rPr lang="ko-KR" altLang="en-US" sz="2800" b="1" dirty="0" smtClean="0"/>
              <a:t>다른 </a:t>
            </a:r>
            <a:r>
              <a:rPr lang="ko-KR" altLang="en-US" sz="2800" b="1" dirty="0" err="1" smtClean="0"/>
              <a:t>모둠이</a:t>
            </a:r>
            <a:r>
              <a:rPr lang="ko-KR" altLang="en-US" sz="2800" b="1" dirty="0" smtClean="0"/>
              <a:t> 발표한 마을 중에서 인상적이었던 마을을 하나 이상 고르고 특징을 메모해봅시다</a:t>
            </a:r>
            <a:r>
              <a:rPr lang="en-US" altLang="ko-KR" sz="2800" b="1" dirty="0" smtClean="0"/>
              <a:t>. </a:t>
            </a:r>
          </a:p>
        </p:txBody>
      </p:sp>
      <p:pic>
        <p:nvPicPr>
          <p:cNvPr id="12" name="그래픽 10" descr="연필">
            <a:extLst>
              <a:ext uri="{FF2B5EF4-FFF2-40B4-BE49-F238E27FC236}">
                <a16:creationId xmlns:a16="http://schemas.microsoft.com/office/drawing/2014/main" xmlns="" id="{CB2F1266-28AE-4414-8E3D-F8316F0ADF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8842" y="3622045"/>
            <a:ext cx="627845" cy="627845"/>
          </a:xfrm>
          <a:prstGeom prst="rect">
            <a:avLst/>
          </a:prstGeom>
        </p:spPr>
      </p:pic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1762469"/>
              </p:ext>
            </p:extLst>
          </p:nvPr>
        </p:nvGraphicFramePr>
        <p:xfrm>
          <a:off x="512764" y="4765306"/>
          <a:ext cx="11265696" cy="10139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65696">
                  <a:extLst>
                    <a:ext uri="{9D8B030D-6E8A-4147-A177-3AD203B41FA5}">
                      <a16:colId xmlns:a16="http://schemas.microsoft.com/office/drawing/2014/main" xmlns="" val="3780945199"/>
                    </a:ext>
                  </a:extLst>
                </a:gridCol>
              </a:tblGrid>
              <a:tr h="1013957"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2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예</a:t>
                      </a:r>
                      <a:r>
                        <a:rPr lang="en-US" altLang="ko-KR" sz="2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2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재생에너지를 주로 사용해요</a:t>
                      </a:r>
                      <a:r>
                        <a:rPr lang="en-US" altLang="ko-KR" sz="2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2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규모가 작아요</a:t>
                      </a:r>
                      <a:r>
                        <a:rPr lang="en-US" altLang="ko-KR" sz="2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2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주민들의 참여가 활성화되어 있어요</a:t>
                      </a:r>
                      <a:r>
                        <a:rPr lang="en-US" altLang="ko-KR" sz="2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altLang="ko-KR" sz="3200" dirty="0" smtClean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897250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4775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5">
            <a:extLst>
              <a:ext uri="{FF2B5EF4-FFF2-40B4-BE49-F238E27FC236}">
                <a16:creationId xmlns:a16="http://schemas.microsoft.com/office/drawing/2014/main" xmlns="" id="{04B68594-EF2B-409C-8CB7-D3AA7336F88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err="1"/>
              <a:t>기후위기에</a:t>
            </a:r>
            <a:r>
              <a:rPr lang="ko-KR" altLang="en-US" dirty="0"/>
              <a:t> 대응하는 </a:t>
            </a:r>
            <a:r>
              <a:rPr lang="ko-KR" altLang="en-US" dirty="0" err="1"/>
              <a:t>전환마을</a:t>
            </a:r>
            <a:endParaRPr lang="ko-KR" altLang="en-US" dirty="0"/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xmlns="" id="{A37F77CE-BEE0-4322-B575-00B1C08ADB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 err="1" smtClean="0"/>
              <a:t>기후위기와</a:t>
            </a:r>
            <a:r>
              <a:rPr lang="ko-KR" altLang="en-US" dirty="0" smtClean="0"/>
              <a:t> 우리 마을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xmlns="" id="{3B4BCA4B-F2EB-46B8-A83A-9B2D997E4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29</a:t>
            </a:fld>
            <a:endParaRPr lang="ko-KR" altLang="en-US" dirty="0"/>
          </a:p>
        </p:txBody>
      </p: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xmlns="" id="{6BC20FBC-8D42-4A4B-8DB4-7623F907C0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/>
          </a:bodyPr>
          <a:lstStyle/>
          <a:p>
            <a:r>
              <a:rPr lang="en-US" altLang="ko-KR" dirty="0" smtClean="0"/>
              <a:t>1-2</a:t>
            </a:r>
            <a:r>
              <a:rPr lang="ko-KR" altLang="en-US" dirty="0" smtClean="0"/>
              <a:t>차시</a:t>
            </a:r>
            <a:endParaRPr lang="ko-KR" altLang="en-US" dirty="0"/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2214564"/>
              </p:ext>
            </p:extLst>
          </p:nvPr>
        </p:nvGraphicFramePr>
        <p:xfrm>
          <a:off x="478629" y="2815447"/>
          <a:ext cx="11265696" cy="33948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65696">
                  <a:extLst>
                    <a:ext uri="{9D8B030D-6E8A-4147-A177-3AD203B41FA5}">
                      <a16:colId xmlns:a16="http://schemas.microsoft.com/office/drawing/2014/main" xmlns="" val="3780945199"/>
                    </a:ext>
                  </a:extLst>
                </a:gridCol>
              </a:tblGrid>
              <a:tr h="3394853"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 smtClean="0"/>
                    </a:p>
                    <a:p>
                      <a:pPr marL="0" indent="0" algn="just" latinLnBrk="1">
                        <a:buFont typeface="Arial" panose="020B0604020202020204" pitchFamily="34" charset="0"/>
                        <a:buNone/>
                      </a:pPr>
                      <a:r>
                        <a:rPr lang="ko-KR" altLang="en-US" sz="2800" dirty="0" smtClean="0"/>
                        <a:t> 마을공동체는 삶의 가장 기본 단위이며 인간적인 삶의 최소 영역입니다</a:t>
                      </a:r>
                      <a:r>
                        <a:rPr lang="en-US" altLang="ko-KR" sz="2800" dirty="0" smtClean="0"/>
                        <a:t>. </a:t>
                      </a:r>
                      <a:r>
                        <a:rPr lang="ko-KR" altLang="en-US" sz="2800" dirty="0" smtClean="0"/>
                        <a:t>더 큰 </a:t>
                      </a:r>
                      <a:r>
                        <a:rPr lang="ko-KR" altLang="en-US" sz="2800" dirty="0" err="1" smtClean="0"/>
                        <a:t>기후재난이</a:t>
                      </a:r>
                      <a:r>
                        <a:rPr lang="ko-KR" altLang="en-US" sz="2800" baseline="0" dirty="0" smtClean="0"/>
                        <a:t> 닥치더라도 삶을 유지할 수 있는 최소한의 피난처</a:t>
                      </a:r>
                      <a:r>
                        <a:rPr lang="en-US" altLang="ko-KR" sz="2800" baseline="0" dirty="0" smtClean="0"/>
                        <a:t>, </a:t>
                      </a:r>
                      <a:r>
                        <a:rPr lang="ko-KR" altLang="en-US" sz="2800" baseline="0" dirty="0" smtClean="0"/>
                        <a:t>혹은 </a:t>
                      </a:r>
                      <a:r>
                        <a:rPr lang="ko-KR" altLang="en-US" sz="2800" baseline="0" dirty="0" err="1" smtClean="0"/>
                        <a:t>비빌언덕은</a:t>
                      </a:r>
                      <a:r>
                        <a:rPr lang="ko-KR" altLang="en-US" sz="2800" baseline="0" dirty="0" smtClean="0"/>
                        <a:t> </a:t>
                      </a:r>
                      <a:r>
                        <a:rPr lang="ko-KR" altLang="en-US" sz="2800" baseline="0" dirty="0" err="1" smtClean="0"/>
                        <a:t>누구에나</a:t>
                      </a:r>
                      <a:r>
                        <a:rPr lang="ko-KR" altLang="en-US" sz="2800" baseline="0" dirty="0" smtClean="0"/>
                        <a:t> 필요하며</a:t>
                      </a:r>
                      <a:r>
                        <a:rPr lang="en-US" altLang="ko-KR" sz="2800" baseline="0" dirty="0" smtClean="0"/>
                        <a:t>, </a:t>
                      </a:r>
                      <a:r>
                        <a:rPr lang="ko-KR" altLang="en-US" sz="2800" baseline="0" dirty="0" smtClean="0"/>
                        <a:t>마을공동체가 그 역할을 할 수 있습니다</a:t>
                      </a:r>
                      <a:r>
                        <a:rPr lang="en-US" altLang="ko-KR" sz="2800" baseline="0" dirty="0" smtClean="0"/>
                        <a:t>. </a:t>
                      </a:r>
                      <a:endParaRPr lang="en-US" altLang="ko-KR" sz="2800" dirty="0" smtClean="0"/>
                    </a:p>
                    <a:p>
                      <a:pPr marL="0" indent="0" algn="just" latinLnBrk="1">
                        <a:buFont typeface="Arial" panose="020B0604020202020204" pitchFamily="34" charset="0"/>
                        <a:buNone/>
                      </a:pPr>
                      <a:r>
                        <a:rPr lang="ko-KR" altLang="en-US" sz="2800" dirty="0" smtClean="0"/>
                        <a:t> 더 크고 빠르게</a:t>
                      </a:r>
                      <a:r>
                        <a:rPr lang="en-US" altLang="ko-KR" sz="2800" dirty="0" smtClean="0"/>
                        <a:t> </a:t>
                      </a:r>
                      <a:r>
                        <a:rPr lang="ko-KR" altLang="en-US" sz="2800" dirty="0" smtClean="0"/>
                        <a:t>제한 없이 이윤을 추구해온 체제가 생태 </a:t>
                      </a:r>
                      <a:r>
                        <a:rPr lang="ko-KR" altLang="en-US" sz="2800" dirty="0" err="1" smtClean="0"/>
                        <a:t>기후위기를</a:t>
                      </a:r>
                      <a:r>
                        <a:rPr lang="ko-KR" altLang="en-US" sz="2800" dirty="0" smtClean="0"/>
                        <a:t> 만들었으므로</a:t>
                      </a:r>
                      <a:r>
                        <a:rPr lang="en-US" altLang="ko-KR" sz="2800" dirty="0" smtClean="0"/>
                        <a:t>,</a:t>
                      </a:r>
                      <a:r>
                        <a:rPr lang="en-US" altLang="ko-KR" sz="2800" baseline="0" dirty="0" smtClean="0"/>
                        <a:t> </a:t>
                      </a:r>
                      <a:r>
                        <a:rPr lang="ko-KR" altLang="en-US" sz="2800" baseline="0" dirty="0" smtClean="0"/>
                        <a:t>작게</a:t>
                      </a:r>
                      <a:r>
                        <a:rPr lang="en-US" altLang="ko-KR" sz="2800" baseline="0" dirty="0" smtClean="0"/>
                        <a:t>, </a:t>
                      </a:r>
                      <a:r>
                        <a:rPr lang="ko-KR" altLang="en-US" sz="2800" baseline="0" dirty="0" smtClean="0"/>
                        <a:t>통제 가능한 수준으로</a:t>
                      </a:r>
                      <a:r>
                        <a:rPr lang="en-US" altLang="ko-KR" sz="2800" baseline="0" dirty="0" smtClean="0"/>
                        <a:t>, </a:t>
                      </a:r>
                      <a:r>
                        <a:rPr lang="ko-KR" altLang="en-US" sz="2800" baseline="0" dirty="0" smtClean="0"/>
                        <a:t>서로 도울 수 있도록 마을 단위로 체제를 바꾸어야 합니다</a:t>
                      </a:r>
                      <a:r>
                        <a:rPr lang="en-US" altLang="ko-KR" sz="2800" baseline="0" dirty="0" smtClean="0"/>
                        <a:t>.  </a:t>
                      </a:r>
                      <a:endParaRPr lang="en-US" altLang="ko-KR" sz="2800" dirty="0" smtClean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89725046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78629" y="1343023"/>
            <a:ext cx="1106567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/>
              <a:t>   다음을 </a:t>
            </a:r>
            <a:r>
              <a:rPr lang="ko-KR" altLang="en-US" sz="2800" b="1" dirty="0" smtClean="0"/>
              <a:t>읽고 기후위기에 </a:t>
            </a:r>
            <a:r>
              <a:rPr lang="ko-KR" altLang="en-US" sz="2800" b="1" dirty="0" smtClean="0"/>
              <a:t>대응하기 위해 우리 마을에서 할 수 있는 일이 무엇인지</a:t>
            </a:r>
            <a:r>
              <a:rPr lang="en-US" altLang="ko-KR" sz="2800" b="1" dirty="0" smtClean="0"/>
              <a:t>, </a:t>
            </a:r>
            <a:r>
              <a:rPr lang="ko-KR" altLang="en-US" sz="2800" b="1" dirty="0" smtClean="0"/>
              <a:t>마을 차원의 대응이 왜 중요한지에 대해 이야기를 나눠봅시다</a:t>
            </a:r>
            <a:r>
              <a:rPr lang="en-US" altLang="ko-KR" sz="2800" b="1" dirty="0" smtClean="0"/>
              <a:t>. </a:t>
            </a:r>
          </a:p>
        </p:txBody>
      </p:sp>
      <p:pic>
        <p:nvPicPr>
          <p:cNvPr id="9" name="그래픽 16" descr="채팅">
            <a:extLst>
              <a:ext uri="{FF2B5EF4-FFF2-40B4-BE49-F238E27FC236}">
                <a16:creationId xmlns:a16="http://schemas.microsoft.com/office/drawing/2014/main" xmlns="" id="{9E6F7710-F308-4A02-A0A3-7887CB1643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54008" y="1185856"/>
            <a:ext cx="639756" cy="639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978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5">
            <a:extLst>
              <a:ext uri="{FF2B5EF4-FFF2-40B4-BE49-F238E27FC236}">
                <a16:creationId xmlns:a16="http://schemas.microsoft.com/office/drawing/2014/main" xmlns="" id="{04B68594-EF2B-409C-8CB7-D3AA7336F88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smtClean="0"/>
              <a:t>정리하기</a:t>
            </a:r>
            <a:endParaRPr lang="ko-KR" altLang="en-US" dirty="0"/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xmlns="" id="{A37F77CE-BEE0-4322-B575-00B1C08ADB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 err="1" smtClean="0"/>
              <a:t>기후위기와</a:t>
            </a:r>
            <a:r>
              <a:rPr lang="ko-KR" altLang="en-US" dirty="0" smtClean="0"/>
              <a:t> 우리 마을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xmlns="" id="{3B4BCA4B-F2EB-46B8-A83A-9B2D997E4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30</a:t>
            </a:fld>
            <a:endParaRPr lang="ko-KR" altLang="en-US" dirty="0"/>
          </a:p>
        </p:txBody>
      </p: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xmlns="" id="{6BC20FBC-8D42-4A4B-8DB4-7623F907C0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/>
          </a:bodyPr>
          <a:lstStyle/>
          <a:p>
            <a:r>
              <a:rPr lang="en-US" altLang="ko-KR" dirty="0" smtClean="0"/>
              <a:t>1-2</a:t>
            </a:r>
            <a:r>
              <a:rPr lang="ko-KR" altLang="en-US" dirty="0" smtClean="0"/>
              <a:t>차시</a:t>
            </a:r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78629" y="1215698"/>
            <a:ext cx="110656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/>
              <a:t>   수업 참여 후 배운 점</a:t>
            </a:r>
            <a:r>
              <a:rPr lang="en-US" altLang="ko-KR" sz="2800" b="1" dirty="0" smtClean="0"/>
              <a:t>, </a:t>
            </a:r>
            <a:r>
              <a:rPr lang="ko-KR" altLang="en-US" sz="2800" b="1" dirty="0" smtClean="0"/>
              <a:t>느낀 점</a:t>
            </a:r>
            <a:r>
              <a:rPr lang="en-US" altLang="ko-KR" sz="2800" b="1" dirty="0" smtClean="0"/>
              <a:t>, </a:t>
            </a:r>
            <a:r>
              <a:rPr lang="ko-KR" altLang="en-US" sz="2800" b="1" dirty="0" smtClean="0"/>
              <a:t>실천할 점에 관해 감상을 나눕니다</a:t>
            </a:r>
            <a:r>
              <a:rPr lang="en-US" altLang="ko-KR" sz="2800" b="1" dirty="0" smtClean="0"/>
              <a:t>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8629" y="4777773"/>
            <a:ext cx="114085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/>
              <a:t>- </a:t>
            </a:r>
            <a:r>
              <a:rPr lang="ko-KR" altLang="en-US" sz="2800" dirty="0" smtClean="0"/>
              <a:t>간단히 수업 일기를 작성한 후에 </a:t>
            </a:r>
            <a:r>
              <a:rPr lang="ko-KR" altLang="en-US" sz="2800" dirty="0" err="1" smtClean="0"/>
              <a:t>모둠별로</a:t>
            </a:r>
            <a:r>
              <a:rPr lang="ko-KR" altLang="en-US" sz="2800" dirty="0" smtClean="0"/>
              <a:t> 수업 감상을 나눕니다</a:t>
            </a:r>
            <a:r>
              <a:rPr lang="en-US" altLang="ko-KR" sz="2800" dirty="0" smtClean="0"/>
              <a:t>. </a:t>
            </a:r>
            <a:r>
              <a:rPr lang="ko-KR" altLang="en-US" sz="2800" dirty="0" smtClean="0"/>
              <a:t> </a:t>
            </a:r>
            <a:endParaRPr lang="ko-KR" altLang="en-US" sz="2800" dirty="0"/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xmlns="" id="{A5842793-7E09-49BE-A8AC-5DAAA28491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3324490"/>
              </p:ext>
            </p:extLst>
          </p:nvPr>
        </p:nvGraphicFramePr>
        <p:xfrm>
          <a:off x="535780" y="2139260"/>
          <a:ext cx="11155366" cy="23613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36145">
                  <a:extLst>
                    <a:ext uri="{9D8B030D-6E8A-4147-A177-3AD203B41FA5}">
                      <a16:colId xmlns:a16="http://schemas.microsoft.com/office/drawing/2014/main" xmlns="" val="1769359368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xmlns="" val="3348598954"/>
                    </a:ext>
                  </a:extLst>
                </a:gridCol>
                <a:gridCol w="3833021">
                  <a:extLst>
                    <a:ext uri="{9D8B030D-6E8A-4147-A177-3AD203B41FA5}">
                      <a16:colId xmlns:a16="http://schemas.microsoft.com/office/drawing/2014/main" xmlns="" val="1889194368"/>
                    </a:ext>
                  </a:extLst>
                </a:gridCol>
              </a:tblGrid>
              <a:tr h="63771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배운 점</a:t>
                      </a:r>
                      <a:endParaRPr lang="ko-KR" altLang="en-US" dirty="0"/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느낀 점</a:t>
                      </a:r>
                      <a:endParaRPr lang="ko-KR" altLang="en-US" dirty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실천할 점</a:t>
                      </a:r>
                      <a:endParaRPr lang="ko-KR" altLang="en-US" dirty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58200570"/>
                  </a:ext>
                </a:extLst>
              </a:tr>
              <a:tr h="1723591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90691723"/>
                  </a:ext>
                </a:extLst>
              </a:tr>
            </a:tbl>
          </a:graphicData>
        </a:graphic>
      </p:graphicFrame>
      <p:pic>
        <p:nvPicPr>
          <p:cNvPr id="10" name="그래픽 16" descr="채팅">
            <a:extLst>
              <a:ext uri="{FF2B5EF4-FFF2-40B4-BE49-F238E27FC236}">
                <a16:creationId xmlns:a16="http://schemas.microsoft.com/office/drawing/2014/main" xmlns="" id="{9E6F7710-F308-4A02-A0A3-7887CB1643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25424" y="1140724"/>
            <a:ext cx="721333" cy="721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25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E245E4D3-8BCC-4215-AC5B-2CB9E80845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지속 가능한 우리 마을 </a:t>
            </a:r>
            <a:r>
              <a:rPr lang="en-US" altLang="ko-KR" dirty="0"/>
              <a:t>CO-DESIGN</a:t>
            </a:r>
          </a:p>
          <a:p>
            <a:r>
              <a:rPr lang="en-US" altLang="ko-KR" sz="4000" dirty="0" smtClean="0"/>
              <a:t>3-7</a:t>
            </a:r>
            <a:r>
              <a:rPr lang="ko-KR" altLang="en-US" sz="4000" dirty="0" smtClean="0"/>
              <a:t>차시 </a:t>
            </a:r>
            <a:r>
              <a:rPr lang="en-US" altLang="ko-KR" sz="4000" dirty="0" smtClean="0"/>
              <a:t>: </a:t>
            </a:r>
            <a:r>
              <a:rPr lang="ko-KR" altLang="en-US" sz="4000" dirty="0" smtClean="0"/>
              <a:t>지속 가능 마을을 만드는 동료 시민들</a:t>
            </a:r>
            <a:endParaRPr lang="ko-KR" altLang="en-US" sz="4000" dirty="0"/>
          </a:p>
        </p:txBody>
      </p:sp>
    </p:spTree>
    <p:extLst>
      <p:ext uri="{BB962C8B-B14F-4D97-AF65-F5344CB8AC3E}">
        <p14:creationId xmlns:p14="http://schemas.microsoft.com/office/powerpoint/2010/main" val="29869607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xmlns="" id="{0BC685E9-3157-482B-A658-3DBFC2C057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지속 가능한 마을을 만드는 동료 시민들</a:t>
            </a:r>
            <a:endParaRPr lang="en-US" altLang="ko-KR" dirty="0" smtClean="0"/>
          </a:p>
          <a:p>
            <a:r>
              <a:rPr lang="ko-KR" altLang="en-US" dirty="0" smtClean="0"/>
              <a:t>활동 소개</a:t>
            </a:r>
            <a:endParaRPr lang="ko-KR" altLang="en-US" dirty="0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xmlns="" id="{CD4DD55E-B314-4685-906F-04C830DC2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32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400827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33</a:t>
            </a:fld>
            <a:endParaRPr lang="ko-KR" altLang="en-US" dirty="0"/>
          </a:p>
        </p:txBody>
      </p:sp>
      <p:pic>
        <p:nvPicPr>
          <p:cNvPr id="1026" name="Picture 2" descr="이 Padlet에 대한 QR 코드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9232" y="2754086"/>
            <a:ext cx="3107871" cy="3107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838200" y="733970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지속 가능한 우리 마을 함께 상상하기</a:t>
            </a:r>
            <a:endParaRPr lang="en-US" altLang="ko-KR" dirty="0" smtClean="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r>
              <a:rPr lang="en-US" altLang="ko-KR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: </a:t>
            </a:r>
            <a:r>
              <a:rPr lang="ko-KR" altLang="en-US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우리 마을 생태계 조사</a:t>
            </a:r>
            <a:endParaRPr lang="ko-KR" altLang="en-US" dirty="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167732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24E451DF-1307-4B90-8E1D-092354D8C4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smtClean="0"/>
              <a:t>여러분에게는 피난처와 비빌 언덕이 있나요</a:t>
            </a:r>
            <a:r>
              <a:rPr lang="en-US" altLang="ko-KR" dirty="0" smtClean="0"/>
              <a:t>?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xmlns="" id="{27B49FF3-9051-4C66-964F-5CE2BF2543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/>
              <a:t>지속 가능한 마을을 만드는 동료 시민들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xmlns="" id="{97169EE4-80EB-4DF5-A65E-102E9E4B21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68272" y="145254"/>
            <a:ext cx="620714" cy="265114"/>
          </a:xfrm>
        </p:spPr>
        <p:txBody>
          <a:bodyPr>
            <a:normAutofit fontScale="92500"/>
          </a:bodyPr>
          <a:lstStyle/>
          <a:p>
            <a:r>
              <a:rPr lang="en-US" altLang="ko-KR" dirty="0" smtClean="0"/>
              <a:t>3-7</a:t>
            </a:r>
            <a:r>
              <a:rPr lang="ko-KR" altLang="en-US" dirty="0" smtClean="0"/>
              <a:t>차시</a:t>
            </a:r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14157C2-6C01-45F8-B9D1-6C1B2E484F27}"/>
              </a:ext>
            </a:extLst>
          </p:cNvPr>
          <p:cNvSpPr txBox="1"/>
          <p:nvPr/>
        </p:nvSpPr>
        <p:spPr>
          <a:xfrm>
            <a:off x="466725" y="1314450"/>
            <a:ext cx="11145267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/>
              <a:t>우리 마을에 특별히 든든하게 느껴지는 사람</a:t>
            </a:r>
            <a:r>
              <a:rPr lang="en-US" altLang="ko-KR" sz="2800" b="1" dirty="0" smtClean="0"/>
              <a:t>, </a:t>
            </a:r>
            <a:r>
              <a:rPr lang="ko-KR" altLang="en-US" sz="2800" b="1" dirty="0" smtClean="0"/>
              <a:t>공간</a:t>
            </a:r>
            <a:r>
              <a:rPr lang="en-US" altLang="ko-KR" sz="2800" b="1" dirty="0" smtClean="0"/>
              <a:t>, </a:t>
            </a:r>
            <a:r>
              <a:rPr lang="ko-KR" altLang="en-US" sz="2800" b="1" dirty="0" smtClean="0"/>
              <a:t>공동체가 있나요</a:t>
            </a:r>
            <a:r>
              <a:rPr lang="en-US" altLang="ko-KR" sz="2800" b="1" dirty="0" smtClean="0"/>
              <a:t>?</a:t>
            </a:r>
          </a:p>
          <a:p>
            <a:pPr marL="342900" indent="-342900">
              <a:buFontTx/>
              <a:buChar char="-"/>
            </a:pPr>
            <a:r>
              <a:rPr lang="ko-KR" altLang="en-US" sz="2400" dirty="0" smtClean="0"/>
              <a:t>소개할 대상과 그 이유를 생각해봅시다</a:t>
            </a:r>
            <a:r>
              <a:rPr lang="en-US" altLang="ko-KR" sz="2400" dirty="0" smtClean="0"/>
              <a:t>. </a:t>
            </a:r>
          </a:p>
          <a:p>
            <a:pPr marL="342900" indent="-342900">
              <a:buFontTx/>
              <a:buChar char="-"/>
            </a:pPr>
            <a:r>
              <a:rPr lang="ko-KR" altLang="en-US" sz="2400" dirty="0" err="1" smtClean="0"/>
              <a:t>모둠원들과</a:t>
            </a:r>
            <a:r>
              <a:rPr lang="ko-KR" altLang="en-US" sz="2400" dirty="0" smtClean="0"/>
              <a:t> 공유해봅시다</a:t>
            </a:r>
            <a:r>
              <a:rPr lang="en-US" altLang="ko-KR" sz="2400" dirty="0" smtClean="0"/>
              <a:t>. </a:t>
            </a:r>
          </a:p>
          <a:p>
            <a:endParaRPr lang="en-US" altLang="ko-KR" sz="2400" dirty="0" smtClean="0"/>
          </a:p>
          <a:p>
            <a:r>
              <a:rPr lang="ko-KR" altLang="en-US" sz="2400" dirty="0" smtClean="0"/>
              <a:t>예</a:t>
            </a:r>
            <a:r>
              <a:rPr lang="en-US" altLang="ko-KR" sz="2400" dirty="0" smtClean="0"/>
              <a:t>) </a:t>
            </a:r>
            <a:r>
              <a:rPr lang="ko-KR" altLang="en-US" sz="2400" dirty="0" smtClean="0"/>
              <a:t>난 우리 마을 작은도서관에 가면 편안함과 든든함을 느낍니다</a:t>
            </a:r>
            <a:r>
              <a:rPr lang="en-US" altLang="ko-KR" sz="2400" dirty="0" smtClean="0"/>
              <a:t>. </a:t>
            </a:r>
          </a:p>
          <a:p>
            <a:r>
              <a:rPr lang="en-US" altLang="ko-KR" sz="2400" dirty="0"/>
              <a:t> </a:t>
            </a:r>
            <a:r>
              <a:rPr lang="en-US" altLang="ko-KR" sz="2400" dirty="0" smtClean="0"/>
              <a:t>   </a:t>
            </a:r>
            <a:r>
              <a:rPr lang="ko-KR" altLang="en-US" sz="2400" dirty="0" smtClean="0"/>
              <a:t>어린이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청소년들이 편안히 쉴 수 있도록 배려를 하고 있다고 느껴지고</a:t>
            </a:r>
            <a:r>
              <a:rPr lang="en-US" altLang="ko-KR" sz="2400" dirty="0" smtClean="0"/>
              <a:t> </a:t>
            </a:r>
            <a:r>
              <a:rPr lang="ko-KR" altLang="en-US" sz="2400" dirty="0" smtClean="0"/>
              <a:t>다양한 프로그램을 운영하고 있어서 재미있습니다</a:t>
            </a:r>
            <a:r>
              <a:rPr lang="en-US" altLang="ko-KR" sz="2400" dirty="0" smtClean="0"/>
              <a:t>. </a:t>
            </a:r>
            <a:r>
              <a:rPr lang="ko-KR" altLang="en-US" sz="2400" dirty="0" smtClean="0"/>
              <a:t>때때로 연극이나 영화를 함께 보기도 하는데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이처럼 평소에 하기 힘든 경험을 할 수 있습니다</a:t>
            </a:r>
            <a:r>
              <a:rPr lang="en-US" altLang="ko-KR" sz="2400" dirty="0" smtClean="0"/>
              <a:t>. </a:t>
            </a:r>
          </a:p>
          <a:p>
            <a:endParaRPr lang="en-US" altLang="ko-KR" sz="2400" dirty="0"/>
          </a:p>
          <a:p>
            <a:r>
              <a:rPr lang="ko-KR" altLang="en-US" sz="2400" dirty="0" smtClean="0"/>
              <a:t>예</a:t>
            </a:r>
            <a:r>
              <a:rPr lang="en-US" altLang="ko-KR" sz="2400" dirty="0" smtClean="0"/>
              <a:t>) </a:t>
            </a:r>
            <a:r>
              <a:rPr lang="ko-KR" altLang="en-US" sz="2400" dirty="0" smtClean="0"/>
              <a:t>난 우리 마을 </a:t>
            </a:r>
            <a:r>
              <a:rPr lang="ko-KR" altLang="en-US" sz="2400" dirty="0" err="1" smtClean="0"/>
              <a:t>제로웨이스트숍에</a:t>
            </a:r>
            <a:r>
              <a:rPr lang="ko-KR" altLang="en-US" sz="2400" dirty="0" smtClean="0"/>
              <a:t> 가면 신기하고 든든한 기분이 듭니다</a:t>
            </a:r>
            <a:r>
              <a:rPr lang="en-US" altLang="ko-KR" sz="2400" dirty="0" smtClean="0"/>
              <a:t>. </a:t>
            </a:r>
          </a:p>
          <a:p>
            <a:r>
              <a:rPr lang="en-US" altLang="ko-KR" sz="2400" dirty="0"/>
              <a:t> </a:t>
            </a:r>
            <a:r>
              <a:rPr lang="en-US" altLang="ko-KR" sz="2400" dirty="0" smtClean="0"/>
              <a:t>   </a:t>
            </a:r>
            <a:r>
              <a:rPr lang="ko-KR" altLang="en-US" sz="2400" dirty="0" smtClean="0"/>
              <a:t>플라스틱이나</a:t>
            </a:r>
            <a:r>
              <a:rPr lang="en-US" altLang="ko-KR" sz="2400" dirty="0" smtClean="0"/>
              <a:t> </a:t>
            </a:r>
            <a:r>
              <a:rPr lang="ko-KR" altLang="en-US" sz="2400" dirty="0" smtClean="0"/>
              <a:t>일회용 쓰레기가 너무 많아서 생태계가 많이 파괴되고 있다고 들었는데 우리 마을 </a:t>
            </a:r>
            <a:r>
              <a:rPr lang="ko-KR" altLang="en-US" sz="2400" dirty="0" err="1" smtClean="0"/>
              <a:t>제로웨이스트숍에</a:t>
            </a:r>
            <a:r>
              <a:rPr lang="ko-KR" altLang="en-US" sz="2400" dirty="0" smtClean="0"/>
              <a:t> 가면 쓰레기를 줄일 수 있는 방법을 알려주고 또 그런 경험을 하는 사람들이 많다는 것을 알게 됩니다</a:t>
            </a:r>
            <a:r>
              <a:rPr lang="en-US" altLang="ko-KR" sz="2400" dirty="0" smtClean="0"/>
              <a:t>. </a:t>
            </a:r>
            <a:endParaRPr lang="en-US" altLang="ko-KR" sz="2400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xmlns="" id="{46209E25-1F79-4181-9490-CAB230266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34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851264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24E451DF-1307-4B90-8E1D-092354D8C4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‘</a:t>
            </a:r>
            <a:r>
              <a:rPr lang="ko-KR" altLang="en-US" dirty="0" smtClean="0"/>
              <a:t>지속 가능 마을을 만드는 동료 시민들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활동 소개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xmlns="" id="{27B49FF3-9051-4C66-964F-5CE2BF2543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/>
              <a:t>지속 가능한 마을을 만드는 동료 시민들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xmlns="" id="{97169EE4-80EB-4DF5-A65E-102E9E4B21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/>
          </a:bodyPr>
          <a:lstStyle/>
          <a:p>
            <a:r>
              <a:rPr lang="en-US" altLang="ko-KR" dirty="0"/>
              <a:t>3-7</a:t>
            </a:r>
            <a:r>
              <a:rPr lang="ko-KR" altLang="en-US" dirty="0" smtClean="0"/>
              <a:t>차시</a:t>
            </a:r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14157C2-6C01-45F8-B9D1-6C1B2E484F27}"/>
              </a:ext>
            </a:extLst>
          </p:cNvPr>
          <p:cNvSpPr txBox="1"/>
          <p:nvPr/>
        </p:nvSpPr>
        <p:spPr>
          <a:xfrm>
            <a:off x="466725" y="1314450"/>
            <a:ext cx="11145267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/>
              <a:t>우리는 왜 </a:t>
            </a:r>
            <a:r>
              <a:rPr lang="en-US" altLang="ko-KR" sz="2800" b="1" dirty="0" smtClean="0"/>
              <a:t>‘</a:t>
            </a:r>
            <a:r>
              <a:rPr lang="ko-KR" altLang="en-US" sz="2800" b="1" dirty="0" smtClean="0"/>
              <a:t>지속 가능 마을을 만드는 동료 시민들</a:t>
            </a:r>
            <a:r>
              <a:rPr lang="en-US" altLang="ko-KR" sz="2800" b="1" dirty="0" smtClean="0"/>
              <a:t>’</a:t>
            </a:r>
            <a:r>
              <a:rPr lang="ko-KR" altLang="en-US" sz="2800" b="1" dirty="0" smtClean="0"/>
              <a:t>을 만날까</a:t>
            </a:r>
            <a:r>
              <a:rPr lang="en-US" altLang="ko-KR" sz="2800" b="1" dirty="0" smtClean="0"/>
              <a:t>?</a:t>
            </a:r>
          </a:p>
          <a:p>
            <a:pPr marL="342900" indent="-342900">
              <a:buFontTx/>
              <a:buChar char="-"/>
            </a:pPr>
            <a:r>
              <a:rPr lang="ko-KR" altLang="en-US" sz="2400" dirty="0" smtClean="0"/>
              <a:t>마을은 삶을 유지할 수 있는 배움과 성장의 기초입니다</a:t>
            </a:r>
            <a:r>
              <a:rPr lang="en-US" altLang="ko-KR" sz="2400" dirty="0" smtClean="0"/>
              <a:t>. </a:t>
            </a:r>
            <a:r>
              <a:rPr lang="ko-KR" altLang="en-US" sz="2400" dirty="0" smtClean="0"/>
              <a:t>공동의 아름다운 가치를 만들기 위해 노력하는 이들이 많아지면 마을은 더욱 살만한 곳이 됩니다</a:t>
            </a:r>
            <a:r>
              <a:rPr lang="en-US" altLang="ko-KR" sz="2400" dirty="0" smtClean="0"/>
              <a:t>.</a:t>
            </a:r>
          </a:p>
          <a:p>
            <a:pPr marL="342900" indent="-342900">
              <a:buFontTx/>
              <a:buChar char="-"/>
            </a:pPr>
            <a:r>
              <a:rPr lang="ko-KR" altLang="en-US" sz="2400" dirty="0" err="1" smtClean="0"/>
              <a:t>기후위기는</a:t>
            </a:r>
            <a:r>
              <a:rPr lang="ko-KR" altLang="en-US" sz="2400" dirty="0" smtClean="0"/>
              <a:t> 우리 모두의 일상을 가혹하게 만들 것이며 우리가 무너지지 않게 지탱할 피난처와 비빌 언덕이 필요합니다</a:t>
            </a:r>
            <a:r>
              <a:rPr lang="en-US" altLang="ko-KR" sz="2400" dirty="0" smtClean="0"/>
              <a:t>. </a:t>
            </a:r>
            <a:r>
              <a:rPr lang="ko-KR" altLang="en-US" sz="2400" dirty="0" smtClean="0"/>
              <a:t>우리는 마을을 살만한 공간으로 만드는 연습을 해야합니다</a:t>
            </a:r>
            <a:r>
              <a:rPr lang="en-US" altLang="ko-KR" sz="2400" dirty="0" smtClean="0"/>
              <a:t>. </a:t>
            </a:r>
            <a:endParaRPr lang="en-US" altLang="ko-KR" sz="2400" dirty="0"/>
          </a:p>
          <a:p>
            <a:pPr marL="342900" indent="-342900">
              <a:buFontTx/>
              <a:buChar char="-"/>
            </a:pPr>
            <a:r>
              <a:rPr lang="ko-KR" altLang="en-US" sz="2400" dirty="0" smtClean="0"/>
              <a:t>우리는 마을의 현황을 조사하면서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지금 우리 마을이 어떤 상호작용으로 만들어져 왔으며</a:t>
            </a:r>
            <a:r>
              <a:rPr lang="en-US" altLang="ko-KR" sz="2400" dirty="0"/>
              <a:t> </a:t>
            </a:r>
            <a:r>
              <a:rPr lang="ko-KR" altLang="en-US" sz="2400" dirty="0" smtClean="0"/>
              <a:t>앞으로 마을을 살만한 곳으로 만들기 위해 필요한 조각들을 발견해보려고 합니다</a:t>
            </a:r>
            <a:r>
              <a:rPr lang="en-US" altLang="ko-KR" sz="2400" dirty="0" smtClean="0"/>
              <a:t>. </a:t>
            </a:r>
          </a:p>
          <a:p>
            <a:pPr marL="342900" indent="-342900">
              <a:buFontTx/>
              <a:buChar char="-"/>
            </a:pPr>
            <a:r>
              <a:rPr lang="ko-KR" altLang="en-US" sz="2400" b="1" dirty="0" smtClean="0">
                <a:solidFill>
                  <a:srgbClr val="0070C0"/>
                </a:solidFill>
              </a:rPr>
              <a:t>이런 이유로 우리는 우리 마을에서 지속 가능한 삶을 위해 노력하는 사람</a:t>
            </a:r>
            <a:r>
              <a:rPr lang="en-US" altLang="ko-KR" sz="2400" b="1" dirty="0" smtClean="0">
                <a:solidFill>
                  <a:srgbClr val="0070C0"/>
                </a:solidFill>
              </a:rPr>
              <a:t>, </a:t>
            </a:r>
            <a:r>
              <a:rPr lang="ko-KR" altLang="en-US" sz="2400" b="1" dirty="0" smtClean="0">
                <a:solidFill>
                  <a:srgbClr val="0070C0"/>
                </a:solidFill>
              </a:rPr>
              <a:t>공간</a:t>
            </a:r>
            <a:r>
              <a:rPr lang="en-US" altLang="ko-KR" sz="2400" b="1" dirty="0" smtClean="0">
                <a:solidFill>
                  <a:srgbClr val="0070C0"/>
                </a:solidFill>
              </a:rPr>
              <a:t>, </a:t>
            </a:r>
            <a:r>
              <a:rPr lang="ko-KR" altLang="en-US" sz="2400" b="1" dirty="0" smtClean="0">
                <a:solidFill>
                  <a:srgbClr val="0070C0"/>
                </a:solidFill>
              </a:rPr>
              <a:t>공동체들을 만나 인터뷰를 하고 마을의 삶과 연결되어 보려고 합니다</a:t>
            </a:r>
            <a:r>
              <a:rPr lang="en-US" altLang="ko-KR" sz="2400" b="1" dirty="0" smtClean="0">
                <a:solidFill>
                  <a:srgbClr val="0070C0"/>
                </a:solidFill>
              </a:rPr>
              <a:t>. </a:t>
            </a:r>
            <a:r>
              <a:rPr lang="ko-KR" altLang="en-US" sz="2400" b="1" dirty="0" smtClean="0">
                <a:solidFill>
                  <a:srgbClr val="0070C0"/>
                </a:solidFill>
              </a:rPr>
              <a:t> </a:t>
            </a:r>
            <a:endParaRPr lang="en-US" altLang="ko-KR" sz="2400" b="1" dirty="0" smtClean="0">
              <a:solidFill>
                <a:srgbClr val="0070C0"/>
              </a:solidFill>
            </a:endParaRPr>
          </a:p>
          <a:p>
            <a:endParaRPr lang="en-US" altLang="ko-KR" sz="2400" b="1" dirty="0" smtClean="0">
              <a:solidFill>
                <a:srgbClr val="0070C0"/>
              </a:solidFill>
            </a:endParaRPr>
          </a:p>
          <a:p>
            <a:r>
              <a:rPr lang="en-US" altLang="ko-KR" sz="2400" b="1" dirty="0" smtClean="0">
                <a:solidFill>
                  <a:srgbClr val="FF0000"/>
                </a:solidFill>
              </a:rPr>
              <a:t> [</a:t>
            </a:r>
            <a:r>
              <a:rPr lang="ko-KR" altLang="en-US" sz="2400" b="1" dirty="0" smtClean="0">
                <a:solidFill>
                  <a:srgbClr val="FF0000"/>
                </a:solidFill>
              </a:rPr>
              <a:t>흐름</a:t>
            </a:r>
            <a:r>
              <a:rPr lang="en-US" altLang="ko-KR" sz="2400" b="1" dirty="0">
                <a:solidFill>
                  <a:srgbClr val="FF0000"/>
                </a:solidFill>
              </a:rPr>
              <a:t>]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2400" b="1" dirty="0" smtClean="0">
                <a:solidFill>
                  <a:srgbClr val="FF0000"/>
                </a:solidFill>
              </a:rPr>
              <a:t>인터뷰 계획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2400" b="1" dirty="0" smtClean="0">
                <a:solidFill>
                  <a:srgbClr val="FF0000"/>
                </a:solidFill>
              </a:rPr>
              <a:t>목적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>, </a:t>
            </a:r>
            <a:r>
              <a:rPr lang="ko-KR" altLang="en-US" sz="2400" b="1" dirty="0" smtClean="0">
                <a:solidFill>
                  <a:srgbClr val="FF0000"/>
                </a:solidFill>
              </a:rPr>
              <a:t>대상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>, </a:t>
            </a:r>
            <a:r>
              <a:rPr lang="ko-KR" altLang="en-US" sz="2400" b="1" dirty="0" smtClean="0">
                <a:solidFill>
                  <a:srgbClr val="FF0000"/>
                </a:solidFill>
              </a:rPr>
              <a:t>역할 정하기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>)</a:t>
            </a:r>
            <a:r>
              <a:rPr lang="ko-KR" altLang="en-US" sz="2400" b="1" dirty="0" smtClean="0">
                <a:solidFill>
                  <a:srgbClr val="FF0000"/>
                </a:solidFill>
              </a:rPr>
              <a:t> 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>– </a:t>
            </a:r>
            <a:r>
              <a:rPr lang="ko-KR" altLang="en-US" sz="2400" b="1" dirty="0" smtClean="0">
                <a:solidFill>
                  <a:srgbClr val="FF0000"/>
                </a:solidFill>
              </a:rPr>
              <a:t>인터뷰 준비 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>– </a:t>
            </a:r>
            <a:r>
              <a:rPr lang="ko-KR" altLang="en-US" sz="2400" b="1" dirty="0" smtClean="0">
                <a:solidFill>
                  <a:srgbClr val="FF0000"/>
                </a:solidFill>
              </a:rPr>
              <a:t>인터뷰 및 정리 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>- </a:t>
            </a:r>
            <a:r>
              <a:rPr lang="ko-KR" altLang="en-US" sz="2400" b="1" dirty="0" smtClean="0">
                <a:solidFill>
                  <a:srgbClr val="FF0000"/>
                </a:solidFill>
              </a:rPr>
              <a:t>공유하기</a:t>
            </a:r>
            <a:endParaRPr lang="en-US" altLang="ko-KR" sz="2400" b="1" dirty="0" smtClean="0">
              <a:solidFill>
                <a:srgbClr val="FF0000"/>
              </a:solidFill>
            </a:endParaRPr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xmlns="" id="{46209E25-1F79-4181-9490-CAB230266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35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161874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E245E4D3-8BCC-4215-AC5B-2CB9E80845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지속 가능한 우리 마을 </a:t>
            </a:r>
            <a:r>
              <a:rPr lang="en-US" altLang="ko-KR" dirty="0"/>
              <a:t>CO-DESIGN</a:t>
            </a:r>
          </a:p>
          <a:p>
            <a:r>
              <a:rPr lang="en-US" altLang="ko-KR" dirty="0" smtClean="0"/>
              <a:t>8-9</a:t>
            </a:r>
            <a:r>
              <a:rPr lang="ko-KR" altLang="en-US" dirty="0" smtClean="0"/>
              <a:t>차시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좋은 마을 기준 만들기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594873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xmlns="" id="{0BC685E9-3157-482B-A658-3DBFC2C057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기후위기에</a:t>
            </a:r>
            <a:r>
              <a:rPr lang="ko-KR" altLang="en-US" dirty="0" smtClean="0"/>
              <a:t> 대응하기 위해</a:t>
            </a:r>
            <a:endParaRPr lang="en-US" altLang="ko-KR" dirty="0" smtClean="0"/>
          </a:p>
          <a:p>
            <a:r>
              <a:rPr lang="ko-KR" altLang="en-US" dirty="0" smtClean="0"/>
              <a:t>시스템을 만든 도시 조사하기</a:t>
            </a:r>
            <a:endParaRPr lang="ko-KR" altLang="en-US" dirty="0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xmlns="" id="{CD4DD55E-B314-4685-906F-04C830DC2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37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357513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24E451DF-1307-4B90-8E1D-092354D8C4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err="1" smtClean="0"/>
              <a:t>기후위기에</a:t>
            </a:r>
            <a:r>
              <a:rPr lang="ko-KR" altLang="en-US" dirty="0" smtClean="0"/>
              <a:t> 대응하기 위해 시스템을 바꾼 도시 조사</a:t>
            </a:r>
            <a:r>
              <a:rPr lang="en-US" altLang="ko-KR" dirty="0" smtClean="0"/>
              <a:t>, </a:t>
            </a:r>
            <a:r>
              <a:rPr lang="ko-KR" altLang="en-US" dirty="0" smtClean="0"/>
              <a:t>발표하기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xmlns="" id="{27B49FF3-9051-4C66-964F-5CE2BF2543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/>
              <a:t>좋은 마을 기준 만들기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xmlns="" id="{97169EE4-80EB-4DF5-A65E-102E9E4B21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/>
          </a:bodyPr>
          <a:lstStyle/>
          <a:p>
            <a:r>
              <a:rPr lang="en-US" altLang="ko-KR" dirty="0" smtClean="0"/>
              <a:t>8-9</a:t>
            </a:r>
            <a:r>
              <a:rPr lang="ko-KR" altLang="en-US" dirty="0" smtClean="0"/>
              <a:t>차시</a:t>
            </a:r>
            <a:endParaRPr lang="ko-KR" alt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xmlns="" id="{46209E25-1F79-4181-9490-CAB230266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38</a:t>
            </a:fld>
            <a:endParaRPr lang="ko-KR" altLang="en-US" dirty="0"/>
          </a:p>
        </p:txBody>
      </p:sp>
      <p:pic>
        <p:nvPicPr>
          <p:cNvPr id="2" name="0eV0P3ISeOU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985639" y="1201815"/>
            <a:ext cx="8427868" cy="4740676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3273739" y="6001584"/>
            <a:ext cx="60655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hlinkClick r:id="rId4"/>
              </a:rPr>
              <a:t>https://</a:t>
            </a:r>
            <a:r>
              <a:rPr lang="ko-KR" altLang="en-US" dirty="0" smtClean="0">
                <a:hlinkClick r:id="rId4"/>
              </a:rPr>
              <a:t>youtu.be/0eV0P3ISeOU?si=qHBxNjxZblBBvNdn</a:t>
            </a:r>
            <a:endParaRPr lang="en-US" altLang="ko-KR" dirty="0" smtClean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159897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24E451DF-1307-4B90-8E1D-092354D8C4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err="1" smtClean="0"/>
              <a:t>기후위기에</a:t>
            </a:r>
            <a:r>
              <a:rPr lang="ko-KR" altLang="en-US" dirty="0" smtClean="0"/>
              <a:t> 대응하기 위해 시스템을 바꾼 도시 조사</a:t>
            </a:r>
            <a:r>
              <a:rPr lang="en-US" altLang="ko-KR" dirty="0" smtClean="0"/>
              <a:t>, </a:t>
            </a:r>
            <a:r>
              <a:rPr lang="ko-KR" altLang="en-US" dirty="0" smtClean="0"/>
              <a:t>발표하기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xmlns="" id="{27B49FF3-9051-4C66-964F-5CE2BF2543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/>
              <a:t>좋은 마을 기준 </a:t>
            </a:r>
            <a:r>
              <a:rPr lang="ko-KR" altLang="en-US" dirty="0" smtClean="0"/>
              <a:t>만들기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xmlns="" id="{97169EE4-80EB-4DF5-A65E-102E9E4B21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/>
          </a:bodyPr>
          <a:lstStyle/>
          <a:p>
            <a:r>
              <a:rPr lang="en-US" altLang="ko-KR" dirty="0" smtClean="0"/>
              <a:t>8-9</a:t>
            </a:r>
            <a:r>
              <a:rPr lang="ko-KR" altLang="en-US" dirty="0" smtClean="0"/>
              <a:t>차시</a:t>
            </a:r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14157C2-6C01-45F8-B9D1-6C1B2E484F27}"/>
              </a:ext>
            </a:extLst>
          </p:cNvPr>
          <p:cNvSpPr txBox="1"/>
          <p:nvPr/>
        </p:nvSpPr>
        <p:spPr>
          <a:xfrm>
            <a:off x="466725" y="1314450"/>
            <a:ext cx="1114526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 smtClean="0"/>
              <a:t>‘</a:t>
            </a:r>
            <a:r>
              <a:rPr lang="ko-KR" altLang="en-US" sz="2800" b="1" dirty="0" err="1" smtClean="0"/>
              <a:t>기후도시</a:t>
            </a:r>
            <a:r>
              <a:rPr lang="ko-KR" altLang="en-US" sz="2800" b="1" dirty="0" smtClean="0"/>
              <a:t> 파리</a:t>
            </a:r>
            <a:r>
              <a:rPr lang="en-US" altLang="ko-KR" sz="2800" b="1" dirty="0" smtClean="0"/>
              <a:t>‘ </a:t>
            </a:r>
            <a:r>
              <a:rPr lang="ko-KR" altLang="en-US" sz="2800" b="1" dirty="0" smtClean="0"/>
              <a:t>영상을 본 후</a:t>
            </a:r>
            <a:endParaRPr lang="en-US" altLang="ko-KR" sz="2800" b="1" dirty="0" smtClean="0"/>
          </a:p>
          <a:p>
            <a:pPr marL="342900" indent="-342900">
              <a:buFontTx/>
              <a:buChar char="-"/>
            </a:pPr>
            <a:r>
              <a:rPr lang="en-US" altLang="ko-KR" sz="2400" dirty="0" smtClean="0"/>
              <a:t>‘</a:t>
            </a:r>
            <a:r>
              <a:rPr lang="ko-KR" altLang="en-US" sz="2400" dirty="0" err="1" smtClean="0"/>
              <a:t>기후도시</a:t>
            </a:r>
            <a:r>
              <a:rPr lang="ko-KR" altLang="en-US" sz="2400" dirty="0" smtClean="0"/>
              <a:t> 파리</a:t>
            </a:r>
            <a:r>
              <a:rPr lang="en-US" altLang="ko-KR" sz="2400" dirty="0" smtClean="0"/>
              <a:t>‘ </a:t>
            </a:r>
            <a:r>
              <a:rPr lang="ko-KR" altLang="en-US" sz="2400" dirty="0" smtClean="0"/>
              <a:t>영상의 키워드를 </a:t>
            </a:r>
            <a:r>
              <a:rPr lang="en-US" altLang="ko-KR" sz="2400" dirty="0" smtClean="0"/>
              <a:t>3</a:t>
            </a:r>
            <a:r>
              <a:rPr lang="ko-KR" altLang="en-US" sz="2400" dirty="0" smtClean="0"/>
              <a:t>개 이상 찾아봅시다</a:t>
            </a:r>
            <a:r>
              <a:rPr lang="en-US" altLang="ko-KR" sz="2400" dirty="0" smtClean="0"/>
              <a:t>. </a:t>
            </a:r>
          </a:p>
          <a:p>
            <a:pPr marL="342900" indent="-342900">
              <a:buFontTx/>
              <a:buChar char="-"/>
            </a:pPr>
            <a:r>
              <a:rPr lang="ko-KR" altLang="en-US" sz="2400" dirty="0" smtClean="0"/>
              <a:t>이 키워드가 파리의 지속 가능성에 어떤 영향을 미치고 있나요</a:t>
            </a:r>
            <a:r>
              <a:rPr lang="en-US" altLang="ko-KR" sz="2400" dirty="0" smtClean="0"/>
              <a:t>?</a:t>
            </a:r>
          </a:p>
          <a:p>
            <a:pPr marL="342900" indent="-342900">
              <a:buFontTx/>
              <a:buChar char="-"/>
            </a:pPr>
            <a:r>
              <a:rPr lang="ko-KR" altLang="en-US" sz="2400" dirty="0" smtClean="0"/>
              <a:t>여러 키워드를 모아 </a:t>
            </a:r>
            <a:r>
              <a:rPr lang="ko-KR" altLang="en-US" sz="2400" dirty="0" err="1" smtClean="0"/>
              <a:t>기후도시</a:t>
            </a:r>
            <a:r>
              <a:rPr lang="ko-KR" altLang="en-US" sz="2400" dirty="0" smtClean="0"/>
              <a:t> 파리의 특징을 정리해봅시다</a:t>
            </a:r>
            <a:r>
              <a:rPr lang="en-US" altLang="ko-KR" sz="2400" dirty="0" smtClean="0"/>
              <a:t>.  </a:t>
            </a:r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xmlns="" id="{46209E25-1F79-4181-9490-CAB230266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39</a:t>
            </a:fld>
            <a:endParaRPr lang="ko-KR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14157C2-6C01-45F8-B9D1-6C1B2E484F27}"/>
              </a:ext>
            </a:extLst>
          </p:cNvPr>
          <p:cNvSpPr txBox="1"/>
          <p:nvPr/>
        </p:nvSpPr>
        <p:spPr>
          <a:xfrm>
            <a:off x="466724" y="3302060"/>
            <a:ext cx="111452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err="1" smtClean="0"/>
              <a:t>기후위기</a:t>
            </a:r>
            <a:r>
              <a:rPr lang="en-US" altLang="ko-KR" sz="2800" b="1" dirty="0" smtClean="0"/>
              <a:t>, </a:t>
            </a:r>
            <a:r>
              <a:rPr lang="ko-KR" altLang="en-US" sz="2800" b="1" dirty="0" err="1" smtClean="0"/>
              <a:t>생태위기나</a:t>
            </a:r>
            <a:r>
              <a:rPr lang="ko-KR" altLang="en-US" sz="2800" b="1" dirty="0" smtClean="0"/>
              <a:t> 재난 등에 대응하기 위해 시스템을 바꾼 도시들을 조사해봅시다</a:t>
            </a:r>
            <a:r>
              <a:rPr lang="en-US" altLang="ko-KR" sz="2800" b="1" dirty="0" smtClean="0"/>
              <a:t>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14157C2-6C01-45F8-B9D1-6C1B2E484F27}"/>
              </a:ext>
            </a:extLst>
          </p:cNvPr>
          <p:cNvSpPr txBox="1"/>
          <p:nvPr/>
        </p:nvSpPr>
        <p:spPr>
          <a:xfrm>
            <a:off x="478629" y="4328209"/>
            <a:ext cx="11145267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2400" dirty="0" smtClean="0"/>
              <a:t>예시</a:t>
            </a:r>
            <a:r>
              <a:rPr lang="en-US" altLang="ko-KR" sz="2400" dirty="0" smtClean="0"/>
              <a:t>) </a:t>
            </a:r>
            <a:r>
              <a:rPr lang="ko-KR" altLang="en-US" sz="2400" dirty="0" smtClean="0"/>
              <a:t>암스테르담</a:t>
            </a:r>
            <a:r>
              <a:rPr lang="en-US" altLang="ko-KR" sz="2400" dirty="0" smtClean="0"/>
              <a:t>, </a:t>
            </a:r>
            <a:r>
              <a:rPr lang="ko-KR" altLang="en-US" sz="2400" dirty="0" err="1" smtClean="0"/>
              <a:t>펠트하임</a:t>
            </a:r>
            <a:r>
              <a:rPr lang="en-US" altLang="ko-KR" sz="2400" dirty="0" smtClean="0"/>
              <a:t>, </a:t>
            </a:r>
            <a:r>
              <a:rPr lang="ko-KR" altLang="en-US" sz="2400" dirty="0" err="1" smtClean="0"/>
              <a:t>베드제드</a:t>
            </a:r>
            <a:r>
              <a:rPr lang="en-US" altLang="ko-KR" sz="2400" dirty="0" smtClean="0"/>
              <a:t>, </a:t>
            </a:r>
            <a:r>
              <a:rPr lang="ko-KR" altLang="en-US" sz="2400" dirty="0" err="1" smtClean="0"/>
              <a:t>보봉</a:t>
            </a:r>
            <a:r>
              <a:rPr lang="en-US" altLang="ko-KR" sz="2400" dirty="0" smtClean="0"/>
              <a:t>, </a:t>
            </a:r>
            <a:r>
              <a:rPr lang="ko-KR" altLang="en-US" sz="2400" dirty="0" err="1" smtClean="0"/>
              <a:t>프라이부르크</a:t>
            </a:r>
            <a:r>
              <a:rPr lang="ko-KR" altLang="en-US" sz="2400" dirty="0" smtClean="0"/>
              <a:t> 등</a:t>
            </a:r>
            <a:endParaRPr lang="ko-KR" altLang="en-US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14157C2-6C01-45F8-B9D1-6C1B2E484F27}"/>
              </a:ext>
            </a:extLst>
          </p:cNvPr>
          <p:cNvSpPr txBox="1"/>
          <p:nvPr/>
        </p:nvSpPr>
        <p:spPr>
          <a:xfrm>
            <a:off x="530795" y="4880254"/>
            <a:ext cx="111452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ko-KR" altLang="en-US" sz="2400" dirty="0" smtClean="0"/>
              <a:t>기준에 맞는 도시를 고른 후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해당 도시의 지속 가능성에 영향을 미치는 키워드를 정리해 봅시다</a:t>
            </a:r>
            <a:r>
              <a:rPr lang="en-US" altLang="ko-KR" sz="2400" dirty="0" smtClean="0"/>
              <a:t>. </a:t>
            </a:r>
            <a:r>
              <a:rPr lang="ko-KR" altLang="en-US" sz="2400" dirty="0" smtClean="0"/>
              <a:t> </a:t>
            </a:r>
            <a:endParaRPr lang="en-US" altLang="ko-KR" sz="2400" dirty="0" smtClean="0"/>
          </a:p>
        </p:txBody>
      </p:sp>
    </p:spTree>
    <p:extLst>
      <p:ext uri="{BB962C8B-B14F-4D97-AF65-F5344CB8AC3E}">
        <p14:creationId xmlns:p14="http://schemas.microsoft.com/office/powerpoint/2010/main" val="36829560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xmlns="" id="{0BC685E9-3157-482B-A658-3DBFC2C057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좋은 마을 기준 만들기</a:t>
            </a:r>
            <a:endParaRPr lang="ko-KR" altLang="en-US" dirty="0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xmlns="" id="{CD4DD55E-B314-4685-906F-04C830DC2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40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8927098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24E451DF-1307-4B90-8E1D-092354D8C4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smtClean="0"/>
              <a:t>좋은 마을의 기준 만들기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xmlns="" id="{27B49FF3-9051-4C66-964F-5CE2BF2543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/>
              <a:t>좋은 마을 기준 만들기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xmlns="" id="{97169EE4-80EB-4DF5-A65E-102E9E4B21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/>
          </a:bodyPr>
          <a:lstStyle/>
          <a:p>
            <a:r>
              <a:rPr lang="en-US" altLang="ko-KR" dirty="0" smtClean="0"/>
              <a:t>8-9</a:t>
            </a:r>
            <a:r>
              <a:rPr lang="ko-KR" altLang="en-US" dirty="0" smtClean="0"/>
              <a:t>차시</a:t>
            </a:r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14157C2-6C01-45F8-B9D1-6C1B2E484F27}"/>
              </a:ext>
            </a:extLst>
          </p:cNvPr>
          <p:cNvSpPr txBox="1"/>
          <p:nvPr/>
        </p:nvSpPr>
        <p:spPr>
          <a:xfrm>
            <a:off x="466725" y="1314450"/>
            <a:ext cx="1114526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err="1" smtClean="0"/>
              <a:t>기후위기에</a:t>
            </a:r>
            <a:r>
              <a:rPr lang="ko-KR" altLang="en-US" sz="2800" b="1" dirty="0" smtClean="0"/>
              <a:t> 대응하는 좋은 마을의 기준표를 만들어 봅시다</a:t>
            </a:r>
            <a:r>
              <a:rPr lang="en-US" altLang="ko-KR" sz="2800" b="1" dirty="0" smtClean="0"/>
              <a:t>.</a:t>
            </a:r>
          </a:p>
          <a:p>
            <a:r>
              <a:rPr lang="en-US" altLang="ko-KR" sz="2400" dirty="0" smtClean="0"/>
              <a:t>- </a:t>
            </a:r>
            <a:r>
              <a:rPr lang="ko-KR" altLang="en-US" sz="2400" dirty="0" smtClean="0"/>
              <a:t>앞서 조사한 도시들 사례에서 좋은 마을의 기준을 참고해봅시다</a:t>
            </a:r>
            <a:r>
              <a:rPr lang="en-US" altLang="ko-KR" sz="2400" dirty="0" smtClean="0"/>
              <a:t>.</a:t>
            </a:r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xmlns="" id="{46209E25-1F79-4181-9490-CAB230266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41</a:t>
            </a:fld>
            <a:endParaRPr lang="ko-KR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14157C2-6C01-45F8-B9D1-6C1B2E484F27}"/>
              </a:ext>
            </a:extLst>
          </p:cNvPr>
          <p:cNvSpPr txBox="1"/>
          <p:nvPr/>
        </p:nvSpPr>
        <p:spPr>
          <a:xfrm>
            <a:off x="478629" y="5355535"/>
            <a:ext cx="11406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/>
              <a:t>다른 </a:t>
            </a:r>
            <a:r>
              <a:rPr lang="ko-KR" altLang="en-US" sz="2800" b="1" dirty="0" err="1" smtClean="0"/>
              <a:t>모둠의</a:t>
            </a:r>
            <a:r>
              <a:rPr lang="ko-KR" altLang="en-US" sz="2800" b="1" dirty="0" smtClean="0"/>
              <a:t> 발표를 듣고</a:t>
            </a:r>
            <a:r>
              <a:rPr lang="en-US" altLang="ko-KR" sz="2800" b="1" dirty="0" smtClean="0"/>
              <a:t>, </a:t>
            </a:r>
            <a:r>
              <a:rPr lang="ko-KR" altLang="en-US" sz="2800" b="1" dirty="0" smtClean="0"/>
              <a:t>가져오고 싶은 기준이 있는지 생각해봅시다</a:t>
            </a:r>
            <a:r>
              <a:rPr lang="en-US" altLang="ko-KR" sz="2800" b="1" dirty="0" smtClean="0"/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14157C2-6C01-45F8-B9D1-6C1B2E484F27}"/>
              </a:ext>
            </a:extLst>
          </p:cNvPr>
          <p:cNvSpPr txBox="1"/>
          <p:nvPr/>
        </p:nvSpPr>
        <p:spPr>
          <a:xfrm>
            <a:off x="466724" y="3084227"/>
            <a:ext cx="1114526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/>
              <a:t>1. </a:t>
            </a:r>
          </a:p>
          <a:p>
            <a:r>
              <a:rPr lang="en-US" altLang="ko-KR" sz="2400" dirty="0" smtClean="0"/>
              <a:t>2.</a:t>
            </a:r>
          </a:p>
          <a:p>
            <a:r>
              <a:rPr lang="en-US" altLang="ko-KR" sz="2400" dirty="0" smtClean="0"/>
              <a:t>3.</a:t>
            </a:r>
          </a:p>
          <a:p>
            <a:r>
              <a:rPr lang="en-US" altLang="ko-KR" sz="2400" dirty="0" smtClean="0"/>
              <a:t>4.</a:t>
            </a:r>
          </a:p>
          <a:p>
            <a:r>
              <a:rPr lang="en-US" altLang="ko-KR" sz="2400" dirty="0" smtClean="0"/>
              <a:t>5.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14157C2-6C01-45F8-B9D1-6C1B2E484F27}"/>
              </a:ext>
            </a:extLst>
          </p:cNvPr>
          <p:cNvSpPr txBox="1"/>
          <p:nvPr/>
        </p:nvSpPr>
        <p:spPr>
          <a:xfrm>
            <a:off x="478629" y="2209744"/>
            <a:ext cx="11145267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2400" dirty="0" smtClean="0"/>
              <a:t>예시</a:t>
            </a:r>
            <a:r>
              <a:rPr lang="en-US" altLang="ko-KR" sz="2400" dirty="0" smtClean="0"/>
              <a:t>) </a:t>
            </a:r>
            <a:r>
              <a:rPr lang="ko-KR" altLang="en-US" sz="2400" dirty="0"/>
              <a:t>에너지를 자급할 수 있는 시스템이 갖춰져 있다</a:t>
            </a:r>
            <a:r>
              <a:rPr lang="en-US" altLang="ko-KR" sz="2400" dirty="0"/>
              <a:t>. </a:t>
            </a:r>
            <a:r>
              <a:rPr lang="ko-KR" altLang="en-US" sz="2400" dirty="0"/>
              <a:t>어린이</a:t>
            </a:r>
            <a:r>
              <a:rPr lang="en-US" altLang="ko-KR" sz="2400" dirty="0"/>
              <a:t>, </a:t>
            </a:r>
            <a:r>
              <a:rPr lang="ko-KR" altLang="en-US" sz="2400" dirty="0"/>
              <a:t>청소년 교육시설이 갖춰져 있다</a:t>
            </a:r>
            <a:r>
              <a:rPr lang="en-US" altLang="ko-KR" sz="2400" dirty="0"/>
              <a:t>. </a:t>
            </a:r>
            <a:r>
              <a:rPr lang="ko-KR" altLang="en-US" sz="2400" dirty="0" err="1"/>
              <a:t>로컬푸드를</a:t>
            </a:r>
            <a:r>
              <a:rPr lang="ko-KR" altLang="en-US" sz="2400" dirty="0"/>
              <a:t> 공급할 수 있는 생산지가 가까이 있다</a:t>
            </a:r>
            <a:r>
              <a:rPr lang="en-US" altLang="ko-KR" sz="2400" dirty="0"/>
              <a:t>. 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82584386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E245E4D3-8BCC-4215-AC5B-2CB9E80845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지속 가능한 우리 마을 </a:t>
            </a:r>
            <a:r>
              <a:rPr lang="en-US" altLang="ko-KR" dirty="0"/>
              <a:t>CO-DESIGN</a:t>
            </a:r>
          </a:p>
          <a:p>
            <a:r>
              <a:rPr lang="en-US" altLang="ko-KR" dirty="0" smtClean="0"/>
              <a:t>10-13</a:t>
            </a:r>
            <a:r>
              <a:rPr lang="ko-KR" altLang="en-US" dirty="0" smtClean="0"/>
              <a:t>차시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우리 마을 함께 디자인하기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0326075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24E451DF-1307-4B90-8E1D-092354D8C4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smtClean="0"/>
              <a:t>들어가며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xmlns="" id="{27B49FF3-9051-4C66-964F-5CE2BF2543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 smtClean="0"/>
              <a:t>우리 마을 함께 디자인하기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xmlns="" id="{97169EE4-80EB-4DF5-A65E-102E9E4B21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ko-KR" dirty="0" smtClean="0"/>
              <a:t>10-13</a:t>
            </a:r>
            <a:r>
              <a:rPr lang="ko-KR" altLang="en-US" dirty="0" smtClean="0"/>
              <a:t>차시</a:t>
            </a:r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14157C2-6C01-45F8-B9D1-6C1B2E484F27}"/>
              </a:ext>
            </a:extLst>
          </p:cNvPr>
          <p:cNvSpPr txBox="1"/>
          <p:nvPr/>
        </p:nvSpPr>
        <p:spPr>
          <a:xfrm>
            <a:off x="466725" y="1314450"/>
            <a:ext cx="1114526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 smtClean="0"/>
              <a:t>   ‘</a:t>
            </a:r>
            <a:r>
              <a:rPr lang="ko-KR" altLang="en-US" sz="2800" b="1" dirty="0" smtClean="0"/>
              <a:t>좋은 마을의 기준</a:t>
            </a:r>
            <a:r>
              <a:rPr lang="en-US" altLang="ko-KR" sz="2800" b="1" dirty="0" smtClean="0"/>
              <a:t>’ </a:t>
            </a:r>
            <a:r>
              <a:rPr lang="ko-KR" altLang="en-US" sz="2800" b="1" dirty="0" smtClean="0"/>
              <a:t>다시 살피기</a:t>
            </a:r>
            <a:endParaRPr lang="en-US" altLang="ko-KR" sz="2800" b="1" dirty="0" smtClean="0"/>
          </a:p>
          <a:p>
            <a:pPr marL="342900" indent="-342900">
              <a:buFontTx/>
              <a:buChar char="-"/>
            </a:pPr>
            <a:r>
              <a:rPr lang="ko-KR" altLang="en-US" sz="2400" dirty="0" smtClean="0"/>
              <a:t>지난 활동 </a:t>
            </a:r>
            <a:r>
              <a:rPr lang="en-US" altLang="ko-KR" sz="2400" dirty="0" smtClean="0"/>
              <a:t>‘</a:t>
            </a:r>
            <a:r>
              <a:rPr lang="ko-KR" altLang="en-US" sz="2400" dirty="0" smtClean="0"/>
              <a:t>좋은 마을의 기준</a:t>
            </a:r>
            <a:r>
              <a:rPr lang="en-US" altLang="ko-KR" sz="2400" dirty="0" smtClean="0"/>
              <a:t>’</a:t>
            </a:r>
            <a:r>
              <a:rPr lang="ko-KR" altLang="en-US" sz="2400" dirty="0" smtClean="0"/>
              <a:t>을 다시 떠올려 봅시다</a:t>
            </a:r>
            <a:r>
              <a:rPr lang="en-US" altLang="ko-KR" sz="2400" dirty="0" smtClean="0"/>
              <a:t>. </a:t>
            </a:r>
          </a:p>
          <a:p>
            <a:pPr marL="342900" indent="-342900">
              <a:buFontTx/>
              <a:buChar char="-"/>
            </a:pPr>
            <a:r>
              <a:rPr lang="ko-KR" altLang="en-US" sz="2400" dirty="0" err="1" smtClean="0"/>
              <a:t>모둠원들과</a:t>
            </a:r>
            <a:r>
              <a:rPr lang="ko-KR" altLang="en-US" sz="2400" dirty="0" smtClean="0"/>
              <a:t> 가장 인상적이었던 </a:t>
            </a:r>
            <a:r>
              <a:rPr lang="en-US" altLang="ko-KR" sz="2400" dirty="0" smtClean="0"/>
              <a:t>‘</a:t>
            </a:r>
            <a:r>
              <a:rPr lang="ko-KR" altLang="en-US" sz="2400" dirty="0" smtClean="0"/>
              <a:t>좋은 마을의 기준</a:t>
            </a:r>
            <a:r>
              <a:rPr lang="en-US" altLang="ko-KR" sz="2400" dirty="0" smtClean="0"/>
              <a:t>＇</a:t>
            </a:r>
            <a:r>
              <a:rPr lang="ko-KR" altLang="en-US" sz="2400" dirty="0" smtClean="0"/>
              <a:t>에 대해 </a:t>
            </a:r>
            <a:r>
              <a:rPr lang="en-US" altLang="ko-KR" sz="2400" dirty="0" smtClean="0"/>
              <a:t>1</a:t>
            </a:r>
            <a:r>
              <a:rPr lang="ko-KR" altLang="en-US" sz="2400" dirty="0" smtClean="0"/>
              <a:t>분 말하기를 해봅시다</a:t>
            </a:r>
            <a:r>
              <a:rPr lang="en-US" altLang="ko-KR" sz="2400" dirty="0" smtClean="0"/>
              <a:t>. </a:t>
            </a:r>
            <a:endParaRPr lang="en-US" altLang="ko-KR" sz="2400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xmlns="" id="{46209E25-1F79-4181-9490-CAB230266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43</a:t>
            </a:fld>
            <a:endParaRPr lang="ko-KR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14157C2-6C01-45F8-B9D1-6C1B2E484F27}"/>
              </a:ext>
            </a:extLst>
          </p:cNvPr>
          <p:cNvSpPr txBox="1"/>
          <p:nvPr/>
        </p:nvSpPr>
        <p:spPr>
          <a:xfrm>
            <a:off x="530795" y="3144892"/>
            <a:ext cx="111452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/>
              <a:t>우리 마을 함께 디자인하기 활동 소개</a:t>
            </a:r>
            <a:endParaRPr lang="en-US" altLang="ko-KR" sz="2800" b="1" dirty="0" smtClean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14157C2-6C01-45F8-B9D1-6C1B2E484F27}"/>
              </a:ext>
            </a:extLst>
          </p:cNvPr>
          <p:cNvSpPr txBox="1"/>
          <p:nvPr/>
        </p:nvSpPr>
        <p:spPr>
          <a:xfrm>
            <a:off x="466724" y="3692582"/>
            <a:ext cx="11145267" cy="26776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   함께 디자인하기</a:t>
            </a:r>
            <a:r>
              <a:rPr lang="en-US" altLang="ko-KR" sz="2400" b="1" dirty="0" smtClean="0"/>
              <a:t>(CO-DESIGN)</a:t>
            </a:r>
            <a:r>
              <a:rPr lang="ko-KR" altLang="en-US" sz="2400" b="1" dirty="0" smtClean="0"/>
              <a:t>이란</a:t>
            </a:r>
            <a:endParaRPr lang="en-US" altLang="ko-KR" sz="2400" b="1" dirty="0" smtClean="0"/>
          </a:p>
          <a:p>
            <a:r>
              <a:rPr lang="ko-KR" altLang="en-US" sz="2400" dirty="0"/>
              <a:t>기존에는 조사나 면담 등의 방식으로 소극적으로 참여했던 이들이 함께 책상에 앉아 머리를 맞대고 함께 디자인한다</a:t>
            </a:r>
            <a:r>
              <a:rPr lang="en-US" altLang="ko-KR" sz="2400" dirty="0"/>
              <a:t>. </a:t>
            </a:r>
            <a:r>
              <a:rPr lang="ko-KR" altLang="en-US" sz="2400" dirty="0"/>
              <a:t>디자이너와 소비자</a:t>
            </a:r>
            <a:r>
              <a:rPr lang="en-US" altLang="ko-KR" sz="2400" dirty="0"/>
              <a:t>/</a:t>
            </a:r>
            <a:r>
              <a:rPr lang="ko-KR" altLang="en-US" sz="2400" dirty="0"/>
              <a:t>시민을 디자인 과정에서 수평적인 관계로 만들려는 노력을 기울이는 가장 민주적인 </a:t>
            </a:r>
            <a:r>
              <a:rPr lang="ko-KR" altLang="en-US" sz="2400" dirty="0" err="1"/>
              <a:t>참여형</a:t>
            </a:r>
            <a:r>
              <a:rPr lang="ko-KR" altLang="en-US" sz="2400" dirty="0"/>
              <a:t> 디자인 방식이다</a:t>
            </a:r>
            <a:r>
              <a:rPr lang="en-US" altLang="ko-KR" sz="2400" dirty="0" smtClean="0"/>
              <a:t>.</a:t>
            </a:r>
          </a:p>
          <a:p>
            <a:r>
              <a:rPr lang="ko-KR" altLang="en-US" sz="2400" dirty="0" smtClean="0"/>
              <a:t>이 활동에서는 </a:t>
            </a:r>
            <a:r>
              <a:rPr lang="en-US" altLang="ko-KR" sz="2400" dirty="0" smtClean="0"/>
              <a:t>‘</a:t>
            </a:r>
            <a:r>
              <a:rPr lang="ko-KR" altLang="en-US" sz="2400" dirty="0" smtClean="0"/>
              <a:t>목표 정하기 </a:t>
            </a:r>
            <a:r>
              <a:rPr lang="en-US" altLang="ko-KR" sz="2400" dirty="0" smtClean="0"/>
              <a:t>– </a:t>
            </a:r>
            <a:r>
              <a:rPr lang="ko-KR" altLang="en-US" sz="2400" dirty="0" smtClean="0"/>
              <a:t>우선 순위 정하기 </a:t>
            </a:r>
            <a:r>
              <a:rPr lang="en-US" altLang="ko-KR" sz="2400" dirty="0" smtClean="0"/>
              <a:t>– </a:t>
            </a:r>
            <a:r>
              <a:rPr lang="ko-KR" altLang="en-US" sz="2400" dirty="0" smtClean="0"/>
              <a:t>아이디어 모으기 </a:t>
            </a:r>
            <a:r>
              <a:rPr lang="en-US" altLang="ko-KR" sz="2400" dirty="0" smtClean="0"/>
              <a:t>– </a:t>
            </a:r>
            <a:r>
              <a:rPr lang="ko-KR" altLang="en-US" sz="2400" dirty="0" smtClean="0"/>
              <a:t>디자인하기 </a:t>
            </a:r>
            <a:r>
              <a:rPr lang="en-US" altLang="ko-KR" sz="2400" dirty="0" smtClean="0"/>
              <a:t>– </a:t>
            </a:r>
            <a:r>
              <a:rPr lang="ko-KR" altLang="en-US" sz="2400" dirty="0" smtClean="0"/>
              <a:t>공유하기</a:t>
            </a:r>
            <a:r>
              <a:rPr lang="en-US" altLang="ko-KR" sz="2400" dirty="0" smtClean="0"/>
              <a:t>’</a:t>
            </a:r>
            <a:r>
              <a:rPr lang="ko-KR" altLang="en-US" sz="2400" dirty="0" smtClean="0"/>
              <a:t>의 단계로 지속 가능한 우리 마을을 함께 디자인해본다</a:t>
            </a:r>
            <a:r>
              <a:rPr lang="en-US" altLang="ko-KR" sz="2400" dirty="0" smtClean="0"/>
              <a:t>. </a:t>
            </a:r>
            <a:endParaRPr lang="ko-KR" altLang="en-US" sz="2400" dirty="0"/>
          </a:p>
        </p:txBody>
      </p:sp>
      <p:pic>
        <p:nvPicPr>
          <p:cNvPr id="11" name="그래픽 59" descr="확인 표시">
            <a:extLst>
              <a:ext uri="{FF2B5EF4-FFF2-40B4-BE49-F238E27FC236}">
                <a16:creationId xmlns:a16="http://schemas.microsoft.com/office/drawing/2014/main" xmlns="" id="{BE8BDECB-7E36-4490-AE94-0487C8B7CF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502847" y="3763802"/>
            <a:ext cx="322649" cy="322649"/>
          </a:xfrm>
          <a:prstGeom prst="rect">
            <a:avLst/>
          </a:prstGeom>
        </p:spPr>
      </p:pic>
      <p:pic>
        <p:nvPicPr>
          <p:cNvPr id="12" name="그래픽 16" descr="채팅">
            <a:extLst>
              <a:ext uri="{FF2B5EF4-FFF2-40B4-BE49-F238E27FC236}">
                <a16:creationId xmlns:a16="http://schemas.microsoft.com/office/drawing/2014/main" xmlns="" id="{9E6F7710-F308-4A02-A0A3-7887CB16433D}"/>
              </a:ext>
            </a:extLst>
          </p:cNvPr>
          <p:cNvPicPr>
            <a:picLocks noChangeAspect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19646" y="1167112"/>
            <a:ext cx="708025" cy="70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8696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Q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669" y="1907133"/>
            <a:ext cx="4678721" cy="467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제목 1"/>
          <p:cNvSpPr txBox="1">
            <a:spLocks/>
          </p:cNvSpPr>
          <p:nvPr/>
        </p:nvSpPr>
        <p:spPr>
          <a:xfrm>
            <a:off x="838200" y="73397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dirty="0" smtClean="0">
                <a:ea typeface="나눔스퀘어 ExtraBold" panose="020B0600000101010101" pitchFamily="50" charset="-127"/>
              </a:rPr>
              <a:t>기후정의 기초과정 </a:t>
            </a:r>
            <a:r>
              <a:rPr lang="en-US" altLang="ko-KR" dirty="0" smtClean="0">
                <a:ea typeface="나눔스퀘어 ExtraBold" panose="020B0600000101010101" pitchFamily="50" charset="-127"/>
              </a:rPr>
              <a:t>: </a:t>
            </a:r>
            <a:r>
              <a:rPr lang="ko-KR" altLang="en-US" b="1" spc="-300" dirty="0"/>
              <a:t>우리 마을 </a:t>
            </a:r>
            <a:r>
              <a:rPr lang="en-US" altLang="ko-KR" b="1" spc="-300" dirty="0" smtClean="0"/>
              <a:t>CO-DESIGN</a:t>
            </a:r>
          </a:p>
          <a:p>
            <a:r>
              <a:rPr lang="ko-KR" altLang="en-US" dirty="0" smtClean="0">
                <a:ea typeface="나눔스퀘어 ExtraBold" panose="020B0600000101010101" pitchFamily="50" charset="-127"/>
              </a:rPr>
              <a:t>지속 가능한 우리 마을 함께</a:t>
            </a:r>
            <a:r>
              <a:rPr lang="en-US" altLang="ko-KR" dirty="0" smtClean="0">
                <a:ea typeface="나눔스퀘어 ExtraBold" panose="020B0600000101010101" pitchFamily="50" charset="-127"/>
              </a:rPr>
              <a:t>-</a:t>
            </a:r>
            <a:r>
              <a:rPr lang="ko-KR" altLang="en-US" dirty="0" smtClean="0">
                <a:ea typeface="나눔스퀘어 ExtraBold" panose="020B0600000101010101" pitchFamily="50" charset="-127"/>
              </a:rPr>
              <a:t>상상하기</a:t>
            </a:r>
            <a:endParaRPr lang="ko-KR" altLang="en-US" dirty="0">
              <a:ea typeface="나눔스퀘어 ExtraBold" panose="020B0600000101010101" pitchFamily="50" charset="-127"/>
            </a:endParaRPr>
          </a:p>
        </p:txBody>
      </p:sp>
      <p:pic>
        <p:nvPicPr>
          <p:cNvPr id="7" name="Picture 2" descr="이 Padlet에 대한 QR 코드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0547" y="2692559"/>
            <a:ext cx="3107871" cy="3107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979330" y="5889171"/>
            <a:ext cx="2610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2023 1</a:t>
            </a:r>
            <a:r>
              <a:rPr lang="ko-KR" altLang="en-US" b="1" dirty="0" smtClean="0"/>
              <a:t>학년 </a:t>
            </a:r>
            <a:r>
              <a:rPr lang="ko-KR" altLang="en-US" b="1" dirty="0" err="1" smtClean="0"/>
              <a:t>자유학기제</a:t>
            </a:r>
            <a:endParaRPr lang="ko-KR" alt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324513" y="5889171"/>
            <a:ext cx="2610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2024 3</a:t>
            </a:r>
            <a:r>
              <a:rPr lang="ko-KR" altLang="en-US" b="1" dirty="0" smtClean="0"/>
              <a:t>학년 국어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82037627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xmlns="" id="{0BC685E9-3157-482B-A658-3DBFC2C057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목표와 우선 순위 정하기</a:t>
            </a:r>
            <a:endParaRPr lang="ko-KR" altLang="en-US" dirty="0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xmlns="" id="{CD4DD55E-B314-4685-906F-04C830DC2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45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97400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24E451DF-1307-4B90-8E1D-092354D8C4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smtClean="0"/>
              <a:t>목표 정하기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xmlns="" id="{27B49FF3-9051-4C66-964F-5CE2BF2543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 smtClean="0"/>
              <a:t>우리 마을 함께 디자인하기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xmlns="" id="{97169EE4-80EB-4DF5-A65E-102E9E4B21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ko-KR" dirty="0" smtClean="0"/>
              <a:t>10-13</a:t>
            </a:r>
            <a:r>
              <a:rPr lang="ko-KR" altLang="en-US" dirty="0" smtClean="0"/>
              <a:t>차시</a:t>
            </a:r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14157C2-6C01-45F8-B9D1-6C1B2E484F27}"/>
              </a:ext>
            </a:extLst>
          </p:cNvPr>
          <p:cNvSpPr txBox="1"/>
          <p:nvPr/>
        </p:nvSpPr>
        <p:spPr>
          <a:xfrm>
            <a:off x="466725" y="2957518"/>
            <a:ext cx="11145267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 smtClean="0"/>
              <a:t>   ‘</a:t>
            </a:r>
            <a:r>
              <a:rPr lang="ko-KR" altLang="en-US" sz="2800" b="1" dirty="0" smtClean="0"/>
              <a:t>지속 가능한 우리 마을</a:t>
            </a:r>
            <a:r>
              <a:rPr lang="en-US" altLang="ko-KR" sz="2800" b="1" dirty="0" smtClean="0"/>
              <a:t>’ </a:t>
            </a:r>
            <a:r>
              <a:rPr lang="ko-KR" altLang="en-US" sz="2800" b="1" dirty="0" smtClean="0"/>
              <a:t>목표 정하기</a:t>
            </a:r>
            <a:endParaRPr lang="en-US" altLang="ko-KR" sz="2800" b="1" dirty="0" smtClean="0"/>
          </a:p>
          <a:p>
            <a:pPr marL="342900" indent="-342900">
              <a:buFontTx/>
              <a:buChar char="-"/>
            </a:pPr>
            <a:r>
              <a:rPr lang="en-US" altLang="ko-KR" sz="2400" dirty="0" smtClean="0"/>
              <a:t>1</a:t>
            </a:r>
            <a:r>
              <a:rPr lang="ko-KR" altLang="en-US" sz="2400" dirty="0" smtClean="0"/>
              <a:t>인 </a:t>
            </a:r>
            <a:r>
              <a:rPr lang="en-US" altLang="ko-KR" sz="2400" dirty="0" smtClean="0"/>
              <a:t>1</a:t>
            </a:r>
            <a:r>
              <a:rPr lang="ko-KR" altLang="en-US" sz="2400" dirty="0" smtClean="0"/>
              <a:t>가지 이상 목표를 이유와 함께 이야기해주세요</a:t>
            </a:r>
            <a:r>
              <a:rPr lang="en-US" altLang="ko-KR" sz="2400" dirty="0" smtClean="0"/>
              <a:t>. </a:t>
            </a:r>
          </a:p>
          <a:p>
            <a:pPr marL="342900" indent="-342900">
              <a:buFontTx/>
              <a:buChar char="-"/>
            </a:pPr>
            <a:r>
              <a:rPr lang="ko-KR" altLang="en-US" sz="2400" dirty="0" err="1" smtClean="0"/>
              <a:t>모둠원들의</a:t>
            </a:r>
            <a:r>
              <a:rPr lang="ko-KR" altLang="en-US" sz="2400" dirty="0" smtClean="0"/>
              <a:t> 토의로 </a:t>
            </a:r>
            <a:r>
              <a:rPr lang="en-US" altLang="ko-KR" sz="2400" dirty="0" smtClean="0"/>
              <a:t>3</a:t>
            </a:r>
            <a:r>
              <a:rPr lang="ko-KR" altLang="en-US" sz="2400" dirty="0" smtClean="0"/>
              <a:t>가지 중심 목표를 정해주세요</a:t>
            </a:r>
            <a:r>
              <a:rPr lang="en-US" altLang="ko-KR" sz="2400" dirty="0" smtClean="0"/>
              <a:t>.</a:t>
            </a:r>
            <a:endParaRPr lang="en-US" altLang="ko-KR" sz="2400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xmlns="" id="{46209E25-1F79-4181-9490-CAB230266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46</a:t>
            </a:fld>
            <a:endParaRPr lang="ko-KR" alt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14157C2-6C01-45F8-B9D1-6C1B2E484F27}"/>
              </a:ext>
            </a:extLst>
          </p:cNvPr>
          <p:cNvSpPr txBox="1"/>
          <p:nvPr/>
        </p:nvSpPr>
        <p:spPr>
          <a:xfrm>
            <a:off x="466724" y="4406960"/>
            <a:ext cx="11306176" cy="19389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2400" b="1" dirty="0"/>
              <a:t> </a:t>
            </a:r>
            <a:r>
              <a:rPr lang="en-US" altLang="ko-KR" sz="2400" b="1" dirty="0" smtClean="0"/>
              <a:t>   </a:t>
            </a:r>
            <a:r>
              <a:rPr lang="ko-KR" altLang="en-US" sz="2400" b="1" dirty="0" smtClean="0"/>
              <a:t>목표 예시</a:t>
            </a:r>
          </a:p>
          <a:p>
            <a:pPr marL="342900" indent="-342900">
              <a:buFontTx/>
              <a:buChar char="-"/>
            </a:pPr>
            <a:r>
              <a:rPr lang="ko-KR" altLang="en-US" sz="2400" dirty="0" smtClean="0"/>
              <a:t>탄소 배출을 최소화한다</a:t>
            </a:r>
            <a:r>
              <a:rPr lang="en-US" altLang="ko-KR" sz="2400" dirty="0" smtClean="0"/>
              <a:t>. </a:t>
            </a:r>
          </a:p>
          <a:p>
            <a:pPr marL="342900" indent="-342900">
              <a:buFontTx/>
              <a:buChar char="-"/>
            </a:pPr>
            <a:r>
              <a:rPr lang="ko-KR" altLang="en-US" sz="2400" dirty="0" smtClean="0"/>
              <a:t>자원을 순환하여 쓰레기를 줄인다</a:t>
            </a:r>
            <a:r>
              <a:rPr lang="en-US" altLang="ko-KR" sz="2400" dirty="0" smtClean="0"/>
              <a:t>.</a:t>
            </a:r>
          </a:p>
          <a:p>
            <a:pPr marL="342900" indent="-342900">
              <a:buFontTx/>
              <a:buChar char="-"/>
            </a:pPr>
            <a:r>
              <a:rPr lang="ko-KR" altLang="en-US" sz="2400" dirty="0" smtClean="0"/>
              <a:t>도서관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지역아동센터 등 공공 돌봄 시스템이 잘 갖춰져 있다</a:t>
            </a:r>
            <a:r>
              <a:rPr lang="en-US" altLang="ko-KR" sz="2400" dirty="0" smtClean="0"/>
              <a:t>. </a:t>
            </a:r>
          </a:p>
          <a:p>
            <a:pPr marL="342900" indent="-342900">
              <a:buFontTx/>
              <a:buChar char="-"/>
            </a:pPr>
            <a:r>
              <a:rPr lang="ko-KR" altLang="en-US" sz="2400" dirty="0" smtClean="0"/>
              <a:t>직접 먹거리를 생산하거나 </a:t>
            </a:r>
            <a:r>
              <a:rPr lang="ko-KR" altLang="en-US" sz="2400" dirty="0" err="1" smtClean="0"/>
              <a:t>로컬푸드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채식 친화적인 건강한 먹거리를 제공한다</a:t>
            </a:r>
            <a:r>
              <a:rPr lang="en-US" altLang="ko-KR" sz="2400" dirty="0" smtClean="0"/>
              <a:t>. </a:t>
            </a:r>
            <a:endParaRPr lang="ko-KR" altLang="en-US" sz="2400" dirty="0"/>
          </a:p>
        </p:txBody>
      </p:sp>
      <p:pic>
        <p:nvPicPr>
          <p:cNvPr id="8" name="그래픽 10" descr="연필">
            <a:extLst>
              <a:ext uri="{FF2B5EF4-FFF2-40B4-BE49-F238E27FC236}">
                <a16:creationId xmlns:a16="http://schemas.microsoft.com/office/drawing/2014/main" xmlns="" id="{CB2F1266-28AE-4414-8E3D-F8316F0ADF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11292" y="2926393"/>
            <a:ext cx="563281" cy="563281"/>
          </a:xfrm>
          <a:prstGeom prst="rect">
            <a:avLst/>
          </a:prstGeom>
        </p:spPr>
      </p:pic>
      <p:pic>
        <p:nvPicPr>
          <p:cNvPr id="11" name="그래픽 59" descr="확인 표시">
            <a:extLst>
              <a:ext uri="{FF2B5EF4-FFF2-40B4-BE49-F238E27FC236}">
                <a16:creationId xmlns:a16="http://schemas.microsoft.com/office/drawing/2014/main" xmlns="" id="{BE8BDECB-7E36-4490-AE94-0487C8B7CFE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592933" y="4474848"/>
            <a:ext cx="322649" cy="32264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14157C2-6C01-45F8-B9D1-6C1B2E484F27}"/>
              </a:ext>
            </a:extLst>
          </p:cNvPr>
          <p:cNvSpPr txBox="1"/>
          <p:nvPr/>
        </p:nvSpPr>
        <p:spPr>
          <a:xfrm>
            <a:off x="466723" y="1345118"/>
            <a:ext cx="11145267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 smtClean="0"/>
              <a:t>   ‘</a:t>
            </a:r>
            <a:r>
              <a:rPr lang="ko-KR" altLang="en-US" sz="2800" b="1" dirty="0" smtClean="0"/>
              <a:t>좋을 마을의 기준</a:t>
            </a:r>
            <a:r>
              <a:rPr lang="en-US" altLang="ko-KR" sz="2800" b="1" dirty="0" smtClean="0"/>
              <a:t>’</a:t>
            </a:r>
            <a:r>
              <a:rPr lang="ko-KR" altLang="en-US" sz="2800" b="1" dirty="0" smtClean="0"/>
              <a:t>에 따라 우리 마을 평가하기</a:t>
            </a:r>
            <a:endParaRPr lang="en-US" altLang="ko-KR" sz="2800" b="1" dirty="0" smtClean="0"/>
          </a:p>
          <a:p>
            <a:pPr marL="342900" indent="-342900">
              <a:buFontTx/>
              <a:buChar char="-"/>
            </a:pPr>
            <a:r>
              <a:rPr lang="ko-KR" altLang="en-US" sz="2400" dirty="0" smtClean="0"/>
              <a:t>이미 갖춘 것</a:t>
            </a:r>
            <a:r>
              <a:rPr lang="en-US" altLang="ko-KR" sz="2400" dirty="0" smtClean="0"/>
              <a:t> </a:t>
            </a:r>
          </a:p>
          <a:p>
            <a:pPr marL="342900" indent="-342900">
              <a:buFontTx/>
              <a:buChar char="-"/>
            </a:pPr>
            <a:r>
              <a:rPr lang="ko-KR" altLang="en-US" sz="2400" dirty="0" smtClean="0"/>
              <a:t>앞으로 갖춰야할 것</a:t>
            </a:r>
            <a:endParaRPr lang="en-US" altLang="ko-KR" sz="2400" dirty="0"/>
          </a:p>
        </p:txBody>
      </p:sp>
      <p:pic>
        <p:nvPicPr>
          <p:cNvPr id="13" name="그래픽 10" descr="연필">
            <a:extLst>
              <a:ext uri="{FF2B5EF4-FFF2-40B4-BE49-F238E27FC236}">
                <a16:creationId xmlns:a16="http://schemas.microsoft.com/office/drawing/2014/main" xmlns="" id="{CB2F1266-28AE-4414-8E3D-F8316F0ADF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11291" y="1294489"/>
            <a:ext cx="563281" cy="563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40761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24E451DF-1307-4B90-8E1D-092354D8C4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smtClean="0"/>
              <a:t>우선 순위 정하기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xmlns="" id="{27B49FF3-9051-4C66-964F-5CE2BF2543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 smtClean="0"/>
              <a:t>우리 마을 함께 디자인하기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xmlns="" id="{97169EE4-80EB-4DF5-A65E-102E9E4B21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ko-KR" dirty="0" smtClean="0"/>
              <a:t>10-13</a:t>
            </a:r>
            <a:r>
              <a:rPr lang="ko-KR" altLang="en-US" dirty="0" smtClean="0"/>
              <a:t>차시</a:t>
            </a:r>
            <a:endParaRPr lang="ko-KR" alt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xmlns="" id="{46209E25-1F79-4181-9490-CAB230266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47</a:t>
            </a:fld>
            <a:endParaRPr lang="ko-KR" alt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14157C2-6C01-45F8-B9D1-6C1B2E484F27}"/>
              </a:ext>
            </a:extLst>
          </p:cNvPr>
          <p:cNvSpPr txBox="1"/>
          <p:nvPr/>
        </p:nvSpPr>
        <p:spPr>
          <a:xfrm>
            <a:off x="466723" y="1345118"/>
            <a:ext cx="1114526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 smtClean="0"/>
              <a:t>   </a:t>
            </a:r>
            <a:r>
              <a:rPr lang="ko-KR" altLang="en-US" sz="2800" b="1" dirty="0" smtClean="0"/>
              <a:t>다음의 예를 참고하여 우선순위를 정합니다</a:t>
            </a:r>
            <a:r>
              <a:rPr lang="en-US" altLang="ko-KR" sz="2800" b="1" dirty="0" smtClean="0"/>
              <a:t>.</a:t>
            </a:r>
          </a:p>
          <a:p>
            <a:endParaRPr lang="en-US" altLang="ko-KR" sz="2800" b="1" dirty="0" smtClean="0"/>
          </a:p>
          <a:p>
            <a:endParaRPr lang="en-US" altLang="ko-KR" sz="2800" b="1" dirty="0"/>
          </a:p>
          <a:p>
            <a:endParaRPr lang="en-US" altLang="ko-KR" sz="2800" b="1" dirty="0" smtClean="0"/>
          </a:p>
          <a:p>
            <a:endParaRPr lang="en-US" altLang="ko-KR" sz="2400" dirty="0" smtClean="0"/>
          </a:p>
          <a:p>
            <a:endParaRPr lang="en-US" altLang="ko-KR" sz="2400" dirty="0"/>
          </a:p>
          <a:p>
            <a:endParaRPr lang="en-US" altLang="ko-KR" sz="2400" dirty="0" smtClean="0"/>
          </a:p>
          <a:p>
            <a:pPr marL="342900" indent="-342900">
              <a:buFontTx/>
              <a:buChar char="-"/>
            </a:pPr>
            <a:r>
              <a:rPr lang="en-US" altLang="ko-KR" sz="2400" dirty="0" smtClean="0"/>
              <a:t>1</a:t>
            </a:r>
            <a:r>
              <a:rPr lang="ko-KR" altLang="en-US" sz="2400" dirty="0" smtClean="0"/>
              <a:t>순위</a:t>
            </a:r>
            <a:r>
              <a:rPr lang="en-US" altLang="ko-KR" sz="2400" dirty="0"/>
              <a:t> </a:t>
            </a:r>
            <a:r>
              <a:rPr lang="en-US" altLang="ko-KR" sz="2400" dirty="0" smtClean="0"/>
              <a:t>:</a:t>
            </a:r>
          </a:p>
          <a:p>
            <a:pPr marL="342900" indent="-342900">
              <a:buFontTx/>
              <a:buChar char="-"/>
            </a:pPr>
            <a:r>
              <a:rPr lang="en-US" altLang="ko-KR" sz="2400" dirty="0" smtClean="0"/>
              <a:t>2</a:t>
            </a:r>
            <a:r>
              <a:rPr lang="ko-KR" altLang="en-US" sz="2400" dirty="0" smtClean="0"/>
              <a:t>순위</a:t>
            </a:r>
            <a:r>
              <a:rPr lang="en-US" altLang="ko-KR" sz="2400" dirty="0"/>
              <a:t> </a:t>
            </a:r>
            <a:r>
              <a:rPr lang="en-US" altLang="ko-KR" sz="2400" dirty="0" smtClean="0"/>
              <a:t>:</a:t>
            </a:r>
          </a:p>
          <a:p>
            <a:pPr marL="342900" indent="-342900">
              <a:buFontTx/>
              <a:buChar char="-"/>
            </a:pPr>
            <a:r>
              <a:rPr lang="en-US" altLang="ko-KR" sz="2400" dirty="0" smtClean="0"/>
              <a:t>3</a:t>
            </a:r>
            <a:r>
              <a:rPr lang="ko-KR" altLang="en-US" sz="2400" dirty="0" smtClean="0"/>
              <a:t>순위 </a:t>
            </a:r>
            <a:r>
              <a:rPr lang="en-US" altLang="ko-KR" sz="2400" dirty="0" smtClean="0"/>
              <a:t>: </a:t>
            </a:r>
            <a:endParaRPr lang="en-US" altLang="ko-KR" sz="2400" dirty="0"/>
          </a:p>
        </p:txBody>
      </p:sp>
      <p:pic>
        <p:nvPicPr>
          <p:cNvPr id="13" name="그래픽 10" descr="연필">
            <a:extLst>
              <a:ext uri="{FF2B5EF4-FFF2-40B4-BE49-F238E27FC236}">
                <a16:creationId xmlns:a16="http://schemas.microsoft.com/office/drawing/2014/main" xmlns="" id="{CB2F1266-28AE-4414-8E3D-F8316F0ADF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11291" y="1294489"/>
            <a:ext cx="563281" cy="56328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614157C2-6C01-45F8-B9D1-6C1B2E484F27}"/>
              </a:ext>
            </a:extLst>
          </p:cNvPr>
          <p:cNvSpPr txBox="1"/>
          <p:nvPr/>
        </p:nvSpPr>
        <p:spPr>
          <a:xfrm>
            <a:off x="466721" y="2062696"/>
            <a:ext cx="11145267" cy="19389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2400" b="1" dirty="0"/>
              <a:t> </a:t>
            </a:r>
            <a:r>
              <a:rPr lang="en-US" altLang="ko-KR" sz="2400" b="1" dirty="0" smtClean="0"/>
              <a:t>   </a:t>
            </a:r>
            <a:r>
              <a:rPr lang="ko-KR" altLang="en-US" sz="2400" b="1" dirty="0" smtClean="0"/>
              <a:t>우선순위 예시</a:t>
            </a:r>
          </a:p>
          <a:p>
            <a:pPr marL="342900" indent="-342900" fontAlgn="base" latinLnBrk="0">
              <a:buFontTx/>
              <a:buChar char="-"/>
            </a:pPr>
            <a:r>
              <a:rPr lang="ko-KR" altLang="en-US" sz="2400" dirty="0" smtClean="0"/>
              <a:t>차별이 </a:t>
            </a:r>
            <a:r>
              <a:rPr lang="ko-KR" altLang="en-US" sz="2400" dirty="0"/>
              <a:t>없어야 한다</a:t>
            </a:r>
            <a:r>
              <a:rPr lang="en-US" altLang="ko-KR" sz="2400" dirty="0"/>
              <a:t>. </a:t>
            </a:r>
            <a:endParaRPr lang="en-US" altLang="ko-KR" sz="2400" dirty="0" smtClean="0"/>
          </a:p>
          <a:p>
            <a:pPr marL="342900" indent="-342900" fontAlgn="base" latinLnBrk="0">
              <a:buFontTx/>
              <a:buChar char="-"/>
            </a:pPr>
            <a:r>
              <a:rPr lang="ko-KR" altLang="en-US" sz="2400" dirty="0" smtClean="0"/>
              <a:t>아름다워야 </a:t>
            </a:r>
            <a:r>
              <a:rPr lang="ko-KR" altLang="en-US" sz="2400" dirty="0"/>
              <a:t>한다</a:t>
            </a:r>
            <a:r>
              <a:rPr lang="en-US" altLang="ko-KR" sz="2400" dirty="0"/>
              <a:t>. </a:t>
            </a:r>
            <a:endParaRPr lang="en-US" altLang="ko-KR" sz="2400" dirty="0" smtClean="0"/>
          </a:p>
          <a:p>
            <a:pPr marL="342900" indent="-342900" fontAlgn="base" latinLnBrk="0">
              <a:buFontTx/>
              <a:buChar char="-"/>
            </a:pPr>
            <a:r>
              <a:rPr lang="ko-KR" altLang="en-US" sz="2400" dirty="0" smtClean="0"/>
              <a:t>실용적이어야 </a:t>
            </a:r>
            <a:r>
              <a:rPr lang="ko-KR" altLang="en-US" sz="2400" dirty="0"/>
              <a:t>한다</a:t>
            </a:r>
            <a:r>
              <a:rPr lang="en-US" altLang="ko-KR" sz="2400" dirty="0" smtClean="0"/>
              <a:t>.</a:t>
            </a:r>
          </a:p>
          <a:p>
            <a:pPr marL="342900" indent="-342900" fontAlgn="base" latinLnBrk="0">
              <a:buFontTx/>
              <a:buChar char="-"/>
            </a:pPr>
            <a:r>
              <a:rPr lang="ko-KR" altLang="en-US" sz="2400" dirty="0" smtClean="0"/>
              <a:t>주민들이 적극 참여해야 한다</a:t>
            </a:r>
            <a:r>
              <a:rPr lang="en-US" altLang="ko-KR" sz="2400" dirty="0" smtClean="0"/>
              <a:t>.</a:t>
            </a:r>
            <a:endParaRPr lang="ko-KR" altLang="en-US" sz="2400" dirty="0"/>
          </a:p>
        </p:txBody>
      </p:sp>
      <p:pic>
        <p:nvPicPr>
          <p:cNvPr id="15" name="그래픽 59" descr="확인 표시">
            <a:extLst>
              <a:ext uri="{FF2B5EF4-FFF2-40B4-BE49-F238E27FC236}">
                <a16:creationId xmlns:a16="http://schemas.microsoft.com/office/drawing/2014/main" xmlns="" id="{BE8BDECB-7E36-4490-AE94-0487C8B7CFE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604238" y="2096901"/>
            <a:ext cx="322649" cy="322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81191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xmlns="" id="{0BC685E9-3157-482B-A658-3DBFC2C057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아이디어 모아 함께 디자인하기</a:t>
            </a:r>
            <a:endParaRPr lang="ko-KR" altLang="en-US" dirty="0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xmlns="" id="{CD4DD55E-B314-4685-906F-04C830DC2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48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6175538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24E451DF-1307-4B90-8E1D-092354D8C4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smtClean="0"/>
              <a:t>생각 조각 모으기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xmlns="" id="{27B49FF3-9051-4C66-964F-5CE2BF2543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 smtClean="0"/>
              <a:t>우리 마을 함께 디자인하기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xmlns="" id="{97169EE4-80EB-4DF5-A65E-102E9E4B21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ko-KR" dirty="0" smtClean="0"/>
              <a:t>10-13</a:t>
            </a:r>
            <a:r>
              <a:rPr lang="ko-KR" altLang="en-US" dirty="0" smtClean="0"/>
              <a:t>차시</a:t>
            </a:r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14157C2-6C01-45F8-B9D1-6C1B2E484F27}"/>
              </a:ext>
            </a:extLst>
          </p:cNvPr>
          <p:cNvSpPr txBox="1"/>
          <p:nvPr/>
        </p:nvSpPr>
        <p:spPr>
          <a:xfrm>
            <a:off x="517809" y="1296934"/>
            <a:ext cx="1114526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 smtClean="0"/>
              <a:t>    </a:t>
            </a:r>
            <a:r>
              <a:rPr lang="ko-KR" altLang="en-US" sz="2800" b="1" dirty="0" smtClean="0"/>
              <a:t>다음 예를 참고하여 관심 있는 분야에 관한 아이디어를 모아요</a:t>
            </a:r>
            <a:r>
              <a:rPr lang="en-US" altLang="ko-KR" sz="2800" b="1" dirty="0" smtClean="0"/>
              <a:t>.</a:t>
            </a:r>
          </a:p>
          <a:p>
            <a:pPr marL="342900" indent="-342900">
              <a:buFontTx/>
              <a:buChar char="-"/>
            </a:pPr>
            <a:endParaRPr lang="en-US" altLang="ko-KR" sz="2400" dirty="0" smtClean="0"/>
          </a:p>
          <a:p>
            <a:pPr marL="342900" indent="-342900">
              <a:buFontTx/>
              <a:buChar char="-"/>
            </a:pPr>
            <a:endParaRPr lang="en-US" altLang="ko-KR" sz="2400" dirty="0"/>
          </a:p>
          <a:p>
            <a:pPr marL="342900" indent="-342900">
              <a:buFontTx/>
              <a:buChar char="-"/>
            </a:pPr>
            <a:endParaRPr lang="en-US" altLang="ko-KR" sz="2400" dirty="0" smtClean="0"/>
          </a:p>
          <a:p>
            <a:pPr marL="342900" indent="-342900">
              <a:buFontTx/>
              <a:buChar char="-"/>
            </a:pPr>
            <a:endParaRPr lang="en-US" altLang="ko-KR" sz="2400" dirty="0"/>
          </a:p>
          <a:p>
            <a:pPr marL="342900" indent="-342900">
              <a:buFontTx/>
              <a:buChar char="-"/>
            </a:pPr>
            <a:endParaRPr lang="en-US" altLang="ko-KR" sz="2400" dirty="0" smtClean="0"/>
          </a:p>
          <a:p>
            <a:pPr marL="342900" indent="-342900">
              <a:buFontTx/>
              <a:buChar char="-"/>
            </a:pPr>
            <a:r>
              <a:rPr lang="ko-KR" altLang="en-US" sz="2400" dirty="0" smtClean="0"/>
              <a:t>각각 </a:t>
            </a:r>
            <a:r>
              <a:rPr lang="en-US" altLang="ko-KR" sz="2400" dirty="0" smtClean="0"/>
              <a:t>1</a:t>
            </a:r>
            <a:r>
              <a:rPr lang="ko-KR" altLang="en-US" sz="2400" dirty="0" smtClean="0"/>
              <a:t>개 이상의 분야를 골라 봅시다</a:t>
            </a:r>
            <a:r>
              <a:rPr lang="en-US" altLang="ko-KR" sz="2400" dirty="0" smtClean="0"/>
              <a:t>. </a:t>
            </a:r>
          </a:p>
          <a:p>
            <a:pPr marL="342900" indent="-342900">
              <a:buFontTx/>
              <a:buChar char="-"/>
            </a:pPr>
            <a:r>
              <a:rPr lang="ko-KR" altLang="en-US" sz="2400" dirty="0" smtClean="0"/>
              <a:t>자신이 선택한 분야에 관한 아이디어를 내어 봅시다</a:t>
            </a:r>
            <a:r>
              <a:rPr lang="en-US" altLang="ko-KR" sz="2400" dirty="0" smtClean="0"/>
              <a:t>.  </a:t>
            </a:r>
            <a:endParaRPr lang="en-US" altLang="ko-KR" sz="2400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xmlns="" id="{46209E25-1F79-4181-9490-CAB230266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49</a:t>
            </a:fld>
            <a:endParaRPr lang="ko-KR" alt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14157C2-6C01-45F8-B9D1-6C1B2E484F27}"/>
              </a:ext>
            </a:extLst>
          </p:cNvPr>
          <p:cNvSpPr txBox="1"/>
          <p:nvPr/>
        </p:nvSpPr>
        <p:spPr>
          <a:xfrm>
            <a:off x="521493" y="1957365"/>
            <a:ext cx="11145267" cy="15696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2400" b="1" dirty="0"/>
              <a:t> </a:t>
            </a:r>
            <a:r>
              <a:rPr lang="en-US" altLang="ko-KR" sz="2400" b="1" dirty="0" smtClean="0"/>
              <a:t>   </a:t>
            </a:r>
            <a:r>
              <a:rPr lang="ko-KR" altLang="en-US" sz="2400" b="1" dirty="0" smtClean="0"/>
              <a:t>분야 예시</a:t>
            </a:r>
          </a:p>
          <a:p>
            <a:pPr fontAlgn="base"/>
            <a:r>
              <a:rPr lang="ko-KR" altLang="en-US" sz="2400" dirty="0"/>
              <a:t>공공재</a:t>
            </a:r>
            <a:r>
              <a:rPr lang="en-US" altLang="ko-KR" sz="2400" dirty="0"/>
              <a:t>(</a:t>
            </a:r>
            <a:r>
              <a:rPr lang="ko-KR" altLang="en-US" sz="2400" dirty="0"/>
              <a:t>교통</a:t>
            </a:r>
            <a:r>
              <a:rPr lang="en-US" altLang="ko-KR" sz="2400" dirty="0"/>
              <a:t>, </a:t>
            </a:r>
            <a:r>
              <a:rPr lang="ko-KR" altLang="en-US" sz="2400" dirty="0"/>
              <a:t>전기</a:t>
            </a:r>
            <a:r>
              <a:rPr lang="en-US" altLang="ko-KR" sz="2400" dirty="0"/>
              <a:t>, </a:t>
            </a:r>
            <a:r>
              <a:rPr lang="ko-KR" altLang="en-US" sz="2400" dirty="0"/>
              <a:t>소방</a:t>
            </a:r>
            <a:r>
              <a:rPr lang="en-US" altLang="ko-KR" sz="2400" dirty="0"/>
              <a:t>, </a:t>
            </a:r>
            <a:r>
              <a:rPr lang="ko-KR" altLang="en-US" sz="2400" dirty="0"/>
              <a:t>공원</a:t>
            </a:r>
            <a:r>
              <a:rPr lang="en-US" altLang="ko-KR" sz="2400" dirty="0"/>
              <a:t>, </a:t>
            </a:r>
            <a:r>
              <a:rPr lang="ko-KR" altLang="en-US" sz="2400" dirty="0"/>
              <a:t>치안 등 공동 이용 재화나 서비스</a:t>
            </a:r>
            <a:r>
              <a:rPr lang="en-US" altLang="ko-KR" sz="2400" dirty="0"/>
              <a:t>), </a:t>
            </a:r>
            <a:r>
              <a:rPr lang="ko-KR" altLang="en-US" sz="2400" dirty="0" err="1"/>
              <a:t>공동재</a:t>
            </a:r>
            <a:r>
              <a:rPr lang="en-US" altLang="ko-KR" sz="2400" dirty="0"/>
              <a:t>(</a:t>
            </a:r>
            <a:r>
              <a:rPr lang="ko-KR" altLang="en-US" sz="2400" dirty="0"/>
              <a:t>생태환경</a:t>
            </a:r>
            <a:r>
              <a:rPr lang="en-US" altLang="ko-KR" sz="2400" dirty="0"/>
              <a:t>, </a:t>
            </a:r>
            <a:r>
              <a:rPr lang="ko-KR" altLang="en-US" sz="2400" dirty="0"/>
              <a:t>교육 등 구성원들이 함께 만들어나가는 자산</a:t>
            </a:r>
            <a:r>
              <a:rPr lang="en-US" altLang="ko-KR" sz="2400" dirty="0"/>
              <a:t>), </a:t>
            </a:r>
            <a:r>
              <a:rPr lang="ko-KR" altLang="en-US" sz="2400" dirty="0"/>
              <a:t>경제활동</a:t>
            </a:r>
            <a:r>
              <a:rPr lang="en-US" altLang="ko-KR" sz="2400" dirty="0"/>
              <a:t>(</a:t>
            </a:r>
            <a:r>
              <a:rPr lang="ko-KR" altLang="en-US" sz="2400" dirty="0"/>
              <a:t>사회적 기업</a:t>
            </a:r>
            <a:r>
              <a:rPr lang="en-US" altLang="ko-KR" sz="2400" dirty="0"/>
              <a:t>, </a:t>
            </a:r>
            <a:r>
              <a:rPr lang="ko-KR" altLang="en-US" sz="2400" dirty="0"/>
              <a:t>협동조합 등</a:t>
            </a:r>
            <a:r>
              <a:rPr lang="en-US" altLang="ko-KR" sz="2400" dirty="0"/>
              <a:t>), </a:t>
            </a:r>
            <a:r>
              <a:rPr lang="ko-KR" altLang="en-US" sz="2400" dirty="0"/>
              <a:t>문화예술</a:t>
            </a:r>
            <a:r>
              <a:rPr lang="en-US" altLang="ko-KR" sz="2400" dirty="0"/>
              <a:t>(</a:t>
            </a:r>
            <a:r>
              <a:rPr lang="ko-KR" altLang="en-US" sz="2400" dirty="0"/>
              <a:t>공방</a:t>
            </a:r>
            <a:r>
              <a:rPr lang="en-US" altLang="ko-KR" sz="2400" dirty="0"/>
              <a:t>, </a:t>
            </a:r>
            <a:r>
              <a:rPr lang="ko-KR" altLang="en-US" sz="2400" dirty="0" err="1"/>
              <a:t>마을강사</a:t>
            </a:r>
            <a:r>
              <a:rPr lang="ko-KR" altLang="en-US" sz="2400" dirty="0"/>
              <a:t> 등</a:t>
            </a:r>
            <a:r>
              <a:rPr lang="en-US" altLang="ko-KR" sz="2400" dirty="0"/>
              <a:t>), </a:t>
            </a:r>
            <a:r>
              <a:rPr lang="ko-KR" altLang="en-US" sz="2400" dirty="0" err="1"/>
              <a:t>마을활성화</a:t>
            </a:r>
            <a:r>
              <a:rPr lang="ko-KR" altLang="en-US" sz="2400" dirty="0"/>
              <a:t> 등</a:t>
            </a:r>
          </a:p>
        </p:txBody>
      </p:sp>
      <p:pic>
        <p:nvPicPr>
          <p:cNvPr id="8" name="그래픽 10" descr="연필">
            <a:extLst>
              <a:ext uri="{FF2B5EF4-FFF2-40B4-BE49-F238E27FC236}">
                <a16:creationId xmlns:a16="http://schemas.microsoft.com/office/drawing/2014/main" xmlns="" id="{CB2F1266-28AE-4414-8E3D-F8316F0ADF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7017" y="1339945"/>
            <a:ext cx="563281" cy="563281"/>
          </a:xfrm>
          <a:prstGeom prst="rect">
            <a:avLst/>
          </a:prstGeom>
        </p:spPr>
      </p:pic>
      <p:pic>
        <p:nvPicPr>
          <p:cNvPr id="11" name="그래픽 59" descr="확인 표시">
            <a:extLst>
              <a:ext uri="{FF2B5EF4-FFF2-40B4-BE49-F238E27FC236}">
                <a16:creationId xmlns:a16="http://schemas.microsoft.com/office/drawing/2014/main" xmlns="" id="{BE8BDECB-7E36-4490-AE94-0487C8B7CFE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678657" y="2004993"/>
            <a:ext cx="322649" cy="322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35075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24E451DF-1307-4B90-8E1D-092354D8C4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smtClean="0"/>
              <a:t>우리 마을 함께 디자인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xmlns="" id="{27B49FF3-9051-4C66-964F-5CE2BF2543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 smtClean="0"/>
              <a:t>우리 마을 함께 디자인하기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xmlns="" id="{97169EE4-80EB-4DF5-A65E-102E9E4B21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ko-KR" dirty="0" smtClean="0"/>
              <a:t>10-13</a:t>
            </a:r>
            <a:r>
              <a:rPr lang="ko-KR" altLang="en-US" dirty="0" smtClean="0"/>
              <a:t>차시</a:t>
            </a:r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14157C2-6C01-45F8-B9D1-6C1B2E484F27}"/>
              </a:ext>
            </a:extLst>
          </p:cNvPr>
          <p:cNvSpPr txBox="1"/>
          <p:nvPr/>
        </p:nvSpPr>
        <p:spPr>
          <a:xfrm>
            <a:off x="517809" y="1296934"/>
            <a:ext cx="1114526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 smtClean="0"/>
              <a:t>    </a:t>
            </a:r>
            <a:r>
              <a:rPr lang="ko-KR" altLang="en-US" sz="2800" b="1" dirty="0" smtClean="0"/>
              <a:t>지속 가능한 우리 마을을 함께 디자인 해봅시다</a:t>
            </a:r>
            <a:r>
              <a:rPr lang="en-US" altLang="ko-KR" sz="2800" b="1" dirty="0" smtClean="0"/>
              <a:t>. </a:t>
            </a:r>
            <a:endParaRPr lang="en-US" altLang="ko-KR" sz="2800" b="1" dirty="0"/>
          </a:p>
          <a:p>
            <a:pPr marL="342900" indent="-342900">
              <a:buFontTx/>
              <a:buChar char="-"/>
            </a:pPr>
            <a:r>
              <a:rPr lang="ko-KR" altLang="en-US" sz="2400" dirty="0" smtClean="0"/>
              <a:t>새롭게 만들 것과 기존의 공간에 새롭게 역할을 부여할 것</a:t>
            </a:r>
            <a:endParaRPr lang="en-US" altLang="ko-KR" sz="2400" dirty="0" smtClean="0"/>
          </a:p>
          <a:p>
            <a:pPr marL="342900" indent="-342900">
              <a:buFontTx/>
              <a:buChar char="-"/>
            </a:pPr>
            <a:r>
              <a:rPr lang="ko-KR" altLang="en-US" sz="2400" dirty="0" smtClean="0"/>
              <a:t>기존 우리 마을의 주요 기관과 주요 도로를 간략하게 표시하고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지도 위에 우리 마을을 디자인 해봅시다</a:t>
            </a:r>
            <a:r>
              <a:rPr lang="en-US" altLang="ko-KR" sz="2400" dirty="0" smtClean="0"/>
              <a:t>.   </a:t>
            </a:r>
            <a:endParaRPr lang="en-US" altLang="ko-KR" sz="2400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xmlns="" id="{46209E25-1F79-4181-9490-CAB230266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50</a:t>
            </a:fld>
            <a:endParaRPr lang="ko-KR" altLang="en-US" dirty="0"/>
          </a:p>
        </p:txBody>
      </p:sp>
      <p:pic>
        <p:nvPicPr>
          <p:cNvPr id="8" name="그래픽 10" descr="연필">
            <a:extLst>
              <a:ext uri="{FF2B5EF4-FFF2-40B4-BE49-F238E27FC236}">
                <a16:creationId xmlns:a16="http://schemas.microsoft.com/office/drawing/2014/main" xmlns="" id="{CB2F1266-28AE-4414-8E3D-F8316F0ADF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7017" y="1339945"/>
            <a:ext cx="563281" cy="563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17569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xmlns="" id="{0BC685E9-3157-482B-A658-3DBFC2C057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공유하기</a:t>
            </a:r>
            <a:endParaRPr lang="ko-KR" altLang="en-US" dirty="0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xmlns="" id="{CD4DD55E-B314-4685-906F-04C830DC2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51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3649137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24E451DF-1307-4B90-8E1D-092354D8C4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smtClean="0"/>
              <a:t>공유하기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xmlns="" id="{27B49FF3-9051-4C66-964F-5CE2BF2543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 smtClean="0"/>
              <a:t>우리 마을 함께 디자인하기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xmlns="" id="{97169EE4-80EB-4DF5-A65E-102E9E4B21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ko-KR" dirty="0" smtClean="0"/>
              <a:t>10-13</a:t>
            </a:r>
            <a:r>
              <a:rPr lang="ko-KR" altLang="en-US" dirty="0" smtClean="0"/>
              <a:t>차시</a:t>
            </a:r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14157C2-6C01-45F8-B9D1-6C1B2E484F27}"/>
              </a:ext>
            </a:extLst>
          </p:cNvPr>
          <p:cNvSpPr txBox="1"/>
          <p:nvPr/>
        </p:nvSpPr>
        <p:spPr>
          <a:xfrm>
            <a:off x="517809" y="1296934"/>
            <a:ext cx="11145267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 smtClean="0"/>
              <a:t>    </a:t>
            </a:r>
            <a:r>
              <a:rPr lang="ko-KR" altLang="en-US" sz="2800" b="1" dirty="0" smtClean="0"/>
              <a:t>각 </a:t>
            </a:r>
            <a:r>
              <a:rPr lang="ko-KR" altLang="en-US" sz="2800" b="1" dirty="0" err="1" smtClean="0"/>
              <a:t>모둠에서</a:t>
            </a:r>
            <a:r>
              <a:rPr lang="ko-KR" altLang="en-US" sz="2800" b="1" dirty="0" smtClean="0"/>
              <a:t> 제안한 마을 디자인을 비평해봅시다</a:t>
            </a:r>
            <a:r>
              <a:rPr lang="en-US" altLang="ko-KR" sz="2800" b="1" dirty="0" smtClean="0"/>
              <a:t>. </a:t>
            </a:r>
            <a:endParaRPr lang="en-US" altLang="ko-KR" sz="2800" b="1" dirty="0"/>
          </a:p>
          <a:p>
            <a:pPr marL="342900" indent="-342900">
              <a:buFontTx/>
              <a:buChar char="-"/>
            </a:pPr>
            <a:r>
              <a:rPr lang="ko-KR" altLang="en-US" sz="2400" dirty="0" err="1" smtClean="0"/>
              <a:t>모둠별로</a:t>
            </a:r>
            <a:r>
              <a:rPr lang="ko-KR" altLang="en-US" sz="2400" dirty="0" smtClean="0"/>
              <a:t> 간단히 발표합니다</a:t>
            </a:r>
            <a:r>
              <a:rPr lang="en-US" altLang="ko-KR" sz="2400" dirty="0" smtClean="0"/>
              <a:t>. </a:t>
            </a:r>
          </a:p>
          <a:p>
            <a:pPr marL="342900" indent="-342900">
              <a:buFontTx/>
              <a:buChar char="-"/>
            </a:pPr>
            <a:r>
              <a:rPr lang="ko-KR" altLang="en-US" sz="2400" dirty="0" smtClean="0"/>
              <a:t>발표를 들으며 각 </a:t>
            </a:r>
            <a:r>
              <a:rPr lang="ko-KR" altLang="en-US" sz="2400" dirty="0" err="1" smtClean="0"/>
              <a:t>모둠의</a:t>
            </a:r>
            <a:r>
              <a:rPr lang="ko-KR" altLang="en-US" sz="2400" dirty="0" smtClean="0"/>
              <a:t> 좋은 아이디어를 메모해봅시다</a:t>
            </a:r>
            <a:r>
              <a:rPr lang="en-US" altLang="ko-KR" sz="2400" dirty="0" smtClean="0"/>
              <a:t>. </a:t>
            </a:r>
          </a:p>
          <a:p>
            <a:pPr marL="342900" indent="-342900">
              <a:buFontTx/>
              <a:buChar char="-"/>
            </a:pPr>
            <a:r>
              <a:rPr lang="ko-KR" altLang="en-US" sz="2400" dirty="0" smtClean="0"/>
              <a:t>각 마을에 대한 짧은 비평을 메모지에 적어 선물로 전달합니다</a:t>
            </a:r>
            <a:r>
              <a:rPr lang="en-US" altLang="ko-KR" sz="2400" dirty="0" smtClean="0"/>
              <a:t>.  </a:t>
            </a:r>
          </a:p>
          <a:p>
            <a:pPr marL="342900" indent="-342900">
              <a:buFontTx/>
              <a:buChar char="-"/>
            </a:pPr>
            <a:r>
              <a:rPr lang="ko-KR" altLang="en-US" sz="2400" dirty="0" smtClean="0"/>
              <a:t>비평 선물들을 반영하여 디자인을 수정하고 간단히 제안서를 작성합니다</a:t>
            </a:r>
            <a:r>
              <a:rPr lang="en-US" altLang="ko-KR" sz="2400" dirty="0" smtClean="0"/>
              <a:t>. </a:t>
            </a:r>
          </a:p>
          <a:p>
            <a:r>
              <a:rPr lang="en-US" altLang="ko-KR" sz="2400" dirty="0"/>
              <a:t> </a:t>
            </a:r>
            <a:r>
              <a:rPr lang="en-US" altLang="ko-KR" sz="2400" dirty="0" smtClean="0"/>
              <a:t>  (</a:t>
            </a:r>
            <a:r>
              <a:rPr lang="ko-KR" altLang="en-US" sz="2400" dirty="0" smtClean="0"/>
              <a:t>배경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목표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우선순위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디자인 주요 내용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기대효과</a:t>
            </a:r>
            <a:r>
              <a:rPr lang="en-US" altLang="ko-KR" sz="2400" dirty="0" smtClean="0"/>
              <a:t>)  </a:t>
            </a:r>
            <a:endParaRPr lang="en-US" altLang="ko-KR" sz="2400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xmlns="" id="{46209E25-1F79-4181-9490-CAB230266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52</a:t>
            </a:fld>
            <a:endParaRPr lang="ko-KR" altLang="en-US" dirty="0"/>
          </a:p>
        </p:txBody>
      </p:sp>
      <p:pic>
        <p:nvPicPr>
          <p:cNvPr id="8" name="그래픽 10" descr="연필">
            <a:extLst>
              <a:ext uri="{FF2B5EF4-FFF2-40B4-BE49-F238E27FC236}">
                <a16:creationId xmlns:a16="http://schemas.microsoft.com/office/drawing/2014/main" xmlns="" id="{CB2F1266-28AE-4414-8E3D-F8316F0ADF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7017" y="1339945"/>
            <a:ext cx="563281" cy="563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81258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E245E4D3-8BCC-4215-AC5B-2CB9E80845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지속 가능한 우리 마을 </a:t>
            </a:r>
            <a:r>
              <a:rPr lang="en-US" altLang="ko-KR" dirty="0"/>
              <a:t>CO-DESIGN</a:t>
            </a:r>
          </a:p>
          <a:p>
            <a:r>
              <a:rPr lang="en-US" altLang="ko-KR" dirty="0" smtClean="0"/>
              <a:t>14</a:t>
            </a:r>
            <a:r>
              <a:rPr lang="ko-KR" altLang="en-US" dirty="0" smtClean="0"/>
              <a:t>차시 </a:t>
            </a:r>
            <a:r>
              <a:rPr lang="en-US" altLang="ko-KR" dirty="0" smtClean="0"/>
              <a:t>: </a:t>
            </a:r>
            <a:r>
              <a:rPr lang="ko-KR" altLang="en-US" dirty="0" err="1" smtClean="0"/>
              <a:t>전환마을</a:t>
            </a:r>
            <a:r>
              <a:rPr lang="ko-KR" altLang="en-US" dirty="0" smtClean="0"/>
              <a:t> 약속의 날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5108996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xmlns="" id="{0BC685E9-3157-482B-A658-3DBFC2C057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err="1" smtClean="0"/>
              <a:t>전환마을</a:t>
            </a:r>
            <a:r>
              <a:rPr lang="ko-KR" altLang="en-US" dirty="0" smtClean="0"/>
              <a:t> 다시 살피기</a:t>
            </a:r>
            <a:endParaRPr lang="ko-KR" altLang="en-US" dirty="0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xmlns="" id="{CD4DD55E-B314-4685-906F-04C830DC2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54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4946117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24E451DF-1307-4B90-8E1D-092354D8C4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smtClean="0"/>
              <a:t>들어가며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xmlns="" id="{27B49FF3-9051-4C66-964F-5CE2BF2543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 err="1" smtClean="0"/>
              <a:t>전환마을</a:t>
            </a:r>
            <a:r>
              <a:rPr lang="ko-KR" altLang="en-US" dirty="0" smtClean="0"/>
              <a:t> 약속의 날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xmlns="" id="{97169EE4-80EB-4DF5-A65E-102E9E4B21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ko-KR" dirty="0" smtClean="0"/>
              <a:t>10-13</a:t>
            </a:r>
            <a:r>
              <a:rPr lang="ko-KR" altLang="en-US" dirty="0" smtClean="0"/>
              <a:t>차시</a:t>
            </a:r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14157C2-6C01-45F8-B9D1-6C1B2E484F27}"/>
              </a:ext>
            </a:extLst>
          </p:cNvPr>
          <p:cNvSpPr txBox="1"/>
          <p:nvPr/>
        </p:nvSpPr>
        <p:spPr>
          <a:xfrm>
            <a:off x="466725" y="1314450"/>
            <a:ext cx="11145267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 smtClean="0"/>
              <a:t>   ‘</a:t>
            </a:r>
            <a:r>
              <a:rPr lang="ko-KR" altLang="en-US" sz="2800" b="1" dirty="0" err="1" smtClean="0"/>
              <a:t>전환마을</a:t>
            </a:r>
            <a:r>
              <a:rPr lang="en-US" altLang="ko-KR" sz="2800" b="1" dirty="0" smtClean="0"/>
              <a:t>’</a:t>
            </a:r>
            <a:r>
              <a:rPr lang="ko-KR" altLang="en-US" sz="2800" b="1" dirty="0" smtClean="0"/>
              <a:t>의 개념</a:t>
            </a:r>
            <a:r>
              <a:rPr lang="en-US" altLang="ko-KR" sz="2800" b="1" dirty="0" smtClean="0"/>
              <a:t> </a:t>
            </a:r>
            <a:r>
              <a:rPr lang="ko-KR" altLang="en-US" sz="2800" b="1" dirty="0" smtClean="0"/>
              <a:t>다시 살피기</a:t>
            </a:r>
            <a:endParaRPr lang="en-US" altLang="ko-KR" sz="2800" b="1" dirty="0" smtClean="0"/>
          </a:p>
          <a:p>
            <a:pPr marL="342900" indent="-342900">
              <a:buFontTx/>
              <a:buChar char="-"/>
            </a:pPr>
            <a:r>
              <a:rPr lang="ko-KR" altLang="en-US" sz="2400" dirty="0" smtClean="0"/>
              <a:t>지난 활동 </a:t>
            </a:r>
            <a:r>
              <a:rPr lang="en-US" altLang="ko-KR" sz="2400" dirty="0" smtClean="0"/>
              <a:t>‘</a:t>
            </a:r>
            <a:r>
              <a:rPr lang="ko-KR" altLang="en-US" sz="2400" dirty="0" smtClean="0"/>
              <a:t>우리 마을 함께 디자인</a:t>
            </a:r>
            <a:r>
              <a:rPr lang="en-US" altLang="ko-KR" sz="2400" dirty="0" smtClean="0"/>
              <a:t>'</a:t>
            </a:r>
            <a:r>
              <a:rPr lang="ko-KR" altLang="en-US" sz="2400" dirty="0" smtClean="0"/>
              <a:t>을 둘러봅니다</a:t>
            </a:r>
            <a:r>
              <a:rPr lang="en-US" altLang="ko-KR" sz="2400" dirty="0" smtClean="0"/>
              <a:t>. </a:t>
            </a:r>
          </a:p>
          <a:p>
            <a:pPr marL="342900" indent="-342900">
              <a:buFontTx/>
              <a:buChar char="-"/>
            </a:pPr>
            <a:r>
              <a:rPr lang="ko-KR" altLang="en-US" sz="2400" dirty="0" err="1" smtClean="0"/>
              <a:t>전환마을의</a:t>
            </a:r>
            <a:r>
              <a:rPr lang="ko-KR" altLang="en-US" sz="2400" dirty="0" smtClean="0"/>
              <a:t> 개념을 다시 생각해 봅시다</a:t>
            </a:r>
            <a:r>
              <a:rPr lang="en-US" altLang="ko-KR" sz="2400" dirty="0" smtClean="0"/>
              <a:t>. </a:t>
            </a:r>
            <a:endParaRPr lang="en-US" altLang="ko-KR" sz="2400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xmlns="" id="{46209E25-1F79-4181-9490-CAB230266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55</a:t>
            </a:fld>
            <a:endParaRPr lang="ko-KR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14157C2-6C01-45F8-B9D1-6C1B2E484F27}"/>
              </a:ext>
            </a:extLst>
          </p:cNvPr>
          <p:cNvSpPr txBox="1"/>
          <p:nvPr/>
        </p:nvSpPr>
        <p:spPr>
          <a:xfrm>
            <a:off x="950310" y="2790207"/>
            <a:ext cx="111452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/>
              <a:t>전환마을이란</a:t>
            </a:r>
            <a:endParaRPr lang="en-US" altLang="ko-KR" sz="2800" b="1" dirty="0" smtClean="0"/>
          </a:p>
        </p:txBody>
      </p:sp>
      <p:pic>
        <p:nvPicPr>
          <p:cNvPr id="11" name="그래픽 59" descr="확인 표시">
            <a:extLst>
              <a:ext uri="{FF2B5EF4-FFF2-40B4-BE49-F238E27FC236}">
                <a16:creationId xmlns:a16="http://schemas.microsoft.com/office/drawing/2014/main" xmlns="" id="{BE8BDECB-7E36-4490-AE94-0487C8B7CF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5"/>
              </a:ext>
            </a:extLst>
          </a:blip>
          <a:stretch>
            <a:fillRect/>
          </a:stretch>
        </p:blipFill>
        <p:spPr>
          <a:xfrm>
            <a:off x="627661" y="2829834"/>
            <a:ext cx="322649" cy="322649"/>
          </a:xfrm>
          <a:prstGeom prst="rect">
            <a:avLst/>
          </a:prstGeom>
        </p:spPr>
      </p:pic>
      <p:pic>
        <p:nvPicPr>
          <p:cNvPr id="12" name="그래픽 16" descr="채팅">
            <a:extLst>
              <a:ext uri="{FF2B5EF4-FFF2-40B4-BE49-F238E27FC236}">
                <a16:creationId xmlns:a16="http://schemas.microsoft.com/office/drawing/2014/main" xmlns="" id="{9E6F7710-F308-4A02-A0A3-7887CB16433D}"/>
              </a:ext>
            </a:extLst>
          </p:cNvPr>
          <p:cNvPicPr>
            <a:picLocks noChangeAspect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219646" y="1167112"/>
            <a:ext cx="708025" cy="708025"/>
          </a:xfrm>
          <a:prstGeom prst="rect">
            <a:avLst/>
          </a:prstGeom>
        </p:spPr>
      </p:pic>
      <p:graphicFrame>
        <p:nvGraphicFramePr>
          <p:cNvPr id="13" name="표 12"/>
          <p:cNvGraphicFramePr>
            <a:graphicFrameLocks noGrp="1"/>
          </p:cNvGraphicFramePr>
          <p:nvPr>
            <p:extLst/>
          </p:nvPr>
        </p:nvGraphicFramePr>
        <p:xfrm>
          <a:off x="466725" y="3335816"/>
          <a:ext cx="11265696" cy="30720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65696">
                  <a:extLst>
                    <a:ext uri="{9D8B030D-6E8A-4147-A177-3AD203B41FA5}">
                      <a16:colId xmlns:a16="http://schemas.microsoft.com/office/drawing/2014/main" xmlns="" val="3780945199"/>
                    </a:ext>
                  </a:extLst>
                </a:gridCol>
              </a:tblGrid>
              <a:tr h="3072010"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2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전환마을이란 </a:t>
                      </a:r>
                      <a:r>
                        <a:rPr lang="ko-KR" altLang="en-US" sz="2400" b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기후위기를</a:t>
                      </a:r>
                      <a:r>
                        <a:rPr lang="ko-KR" altLang="en-US" sz="2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극복하기 위해 계획을 세우고 실천해온 마을 공동체를 뜻한다</a:t>
                      </a:r>
                      <a:r>
                        <a:rPr lang="en-US" altLang="ko-KR" sz="2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2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전환마을</a:t>
                      </a:r>
                      <a:r>
                        <a:rPr lang="ko-KR" altLang="en-US" sz="2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주민들은 타 지역에서 물건이 이동되면서 발생하는 탄소를 줄이기 위해 최대한 마을 내에서 생활용품이나 먹거리를 생태순환적인 방법으로 생산해내려고 한다</a:t>
                      </a:r>
                      <a:r>
                        <a:rPr lang="en-US" altLang="ko-KR" sz="2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2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 과정에서 자연스럽게 지역 경제가 살아나는 효과를 얻을 수 있다</a:t>
                      </a:r>
                      <a:r>
                        <a:rPr lang="en-US" altLang="ko-KR" sz="2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algn="just" latinLnBrk="1"/>
                      <a:r>
                        <a:rPr lang="ko-KR" altLang="en-US" sz="2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영국의 </a:t>
                      </a:r>
                      <a:r>
                        <a:rPr lang="ko-KR" altLang="en-US" sz="2400" b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토트네스와</a:t>
                      </a:r>
                      <a:r>
                        <a:rPr lang="ko-KR" altLang="en-US" sz="2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한국의 전환마을은평이 대표적인 사례로</a:t>
                      </a:r>
                      <a:r>
                        <a:rPr lang="en-US" altLang="ko-KR" sz="2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24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지역화폐</a:t>
                      </a:r>
                      <a:r>
                        <a:rPr lang="en-US" altLang="ko-KR" sz="24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2400" b="0" baseline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로컬푸드</a:t>
                      </a:r>
                      <a:r>
                        <a:rPr lang="en-US" altLang="ko-KR" sz="24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24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생태 친화적인 농업</a:t>
                      </a:r>
                      <a:r>
                        <a:rPr lang="en-US" altLang="ko-KR" sz="24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24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공동체 회복을 촉진하는 모임</a:t>
                      </a:r>
                      <a:r>
                        <a:rPr lang="en-US" altLang="ko-KR" sz="24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24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지속 가능한  재생 에너지 활용</a:t>
                      </a:r>
                      <a:r>
                        <a:rPr lang="en-US" altLang="ko-KR" sz="24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24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다양한 상호 돌봄</a:t>
                      </a:r>
                      <a:r>
                        <a:rPr lang="en-US" altLang="ko-KR" sz="24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24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공공교통 시스템 운영 등의 특징을 보여준다</a:t>
                      </a:r>
                      <a:r>
                        <a:rPr lang="en-US" altLang="ko-KR" sz="24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.  </a:t>
                      </a:r>
                      <a:endParaRPr lang="en-US" altLang="ko-KR" sz="2400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E2F0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897250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68840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xmlns="" id="{0BC685E9-3157-482B-A658-3DBFC2C057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err="1" smtClean="0"/>
              <a:t>전환마을</a:t>
            </a:r>
            <a:r>
              <a:rPr lang="ko-KR" altLang="en-US" dirty="0" smtClean="0"/>
              <a:t> 제안하기</a:t>
            </a:r>
            <a:endParaRPr lang="ko-KR" altLang="en-US" dirty="0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xmlns="" id="{CD4DD55E-B314-4685-906F-04C830DC2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56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8530001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24E451DF-1307-4B90-8E1D-092354D8C4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err="1" smtClean="0"/>
              <a:t>전환마을</a:t>
            </a:r>
            <a:r>
              <a:rPr lang="ko-KR" altLang="en-US" dirty="0" smtClean="0"/>
              <a:t> 제안하기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xmlns="" id="{27B49FF3-9051-4C66-964F-5CE2BF2543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 err="1" smtClean="0"/>
              <a:t>전환마을</a:t>
            </a:r>
            <a:r>
              <a:rPr lang="ko-KR" altLang="en-US" dirty="0" smtClean="0"/>
              <a:t> 약속의 날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xmlns="" id="{97169EE4-80EB-4DF5-A65E-102E9E4B21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14</a:t>
            </a:r>
            <a:r>
              <a:rPr lang="ko-KR" altLang="en-US" dirty="0" smtClean="0"/>
              <a:t>차시</a:t>
            </a:r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14157C2-6C01-45F8-B9D1-6C1B2E484F27}"/>
              </a:ext>
            </a:extLst>
          </p:cNvPr>
          <p:cNvSpPr txBox="1"/>
          <p:nvPr/>
        </p:nvSpPr>
        <p:spPr>
          <a:xfrm>
            <a:off x="466725" y="3228976"/>
            <a:ext cx="1114526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 smtClean="0"/>
              <a:t>   </a:t>
            </a:r>
            <a:r>
              <a:rPr lang="ko-KR" altLang="en-US" sz="2800" b="1" dirty="0" smtClean="0"/>
              <a:t>제안서를 전달합니다</a:t>
            </a:r>
            <a:r>
              <a:rPr lang="en-US" altLang="ko-KR" sz="2800" b="1" dirty="0" smtClean="0"/>
              <a:t>.</a:t>
            </a:r>
          </a:p>
          <a:p>
            <a:pPr marL="342900" indent="-342900">
              <a:buFontTx/>
              <a:buChar char="-"/>
            </a:pPr>
            <a:r>
              <a:rPr lang="ko-KR" altLang="en-US" sz="2400" dirty="0" smtClean="0"/>
              <a:t>게시판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온라인 민원 접수 </a:t>
            </a:r>
            <a:r>
              <a:rPr lang="en-US" altLang="ko-KR" sz="2400" dirty="0" smtClean="0"/>
              <a:t>/ </a:t>
            </a:r>
            <a:r>
              <a:rPr lang="ko-KR" altLang="en-US" sz="2400" dirty="0" smtClean="0"/>
              <a:t>직접 전달하기</a:t>
            </a:r>
            <a:r>
              <a:rPr lang="en-US" altLang="ko-KR" sz="2400" dirty="0" smtClean="0"/>
              <a:t>(</a:t>
            </a:r>
            <a:r>
              <a:rPr lang="ko-KR" altLang="en-US" sz="2400" dirty="0" err="1" smtClean="0"/>
              <a:t>약속잡기</a:t>
            </a:r>
            <a:r>
              <a:rPr lang="en-US" altLang="ko-KR" sz="2400" dirty="0" smtClean="0"/>
              <a:t>)</a:t>
            </a:r>
            <a:endParaRPr lang="en-US" altLang="ko-KR" sz="2400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xmlns="" id="{46209E25-1F79-4181-9490-CAB230266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57</a:t>
            </a:fld>
            <a:endParaRPr lang="ko-KR" altLang="en-US" dirty="0"/>
          </a:p>
        </p:txBody>
      </p:sp>
      <p:pic>
        <p:nvPicPr>
          <p:cNvPr id="8" name="그래픽 10" descr="연필">
            <a:extLst>
              <a:ext uri="{FF2B5EF4-FFF2-40B4-BE49-F238E27FC236}">
                <a16:creationId xmlns:a16="http://schemas.microsoft.com/office/drawing/2014/main" xmlns="" id="{CB2F1266-28AE-4414-8E3D-F8316F0ADF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11292" y="3212147"/>
            <a:ext cx="563281" cy="56328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14157C2-6C01-45F8-B9D1-6C1B2E484F27}"/>
              </a:ext>
            </a:extLst>
          </p:cNvPr>
          <p:cNvSpPr txBox="1"/>
          <p:nvPr/>
        </p:nvSpPr>
        <p:spPr>
          <a:xfrm>
            <a:off x="466723" y="1345118"/>
            <a:ext cx="11145267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 smtClean="0"/>
              <a:t>   </a:t>
            </a:r>
            <a:r>
              <a:rPr lang="ko-KR" altLang="en-US" sz="2800" b="1" dirty="0" smtClean="0"/>
              <a:t>지난 시간에 작성한 제안서를 점검하고</a:t>
            </a:r>
            <a:r>
              <a:rPr lang="en-US" altLang="ko-KR" sz="2800" b="1" dirty="0" smtClean="0"/>
              <a:t>, </a:t>
            </a:r>
            <a:r>
              <a:rPr lang="ko-KR" altLang="en-US" sz="2800" b="1" dirty="0" smtClean="0"/>
              <a:t>이 제안서를 누구에게</a:t>
            </a:r>
            <a:r>
              <a:rPr lang="en-US" altLang="ko-KR" sz="2800" b="1" dirty="0" smtClean="0"/>
              <a:t>, </a:t>
            </a:r>
            <a:r>
              <a:rPr lang="ko-KR" altLang="en-US" sz="2800" b="1" dirty="0" smtClean="0"/>
              <a:t>어떻게 보내고 현실화할 수 있을지 토의합니다</a:t>
            </a:r>
            <a:r>
              <a:rPr lang="en-US" altLang="ko-KR" sz="2800" b="1" dirty="0" smtClean="0"/>
              <a:t>. </a:t>
            </a:r>
          </a:p>
          <a:p>
            <a:r>
              <a:rPr lang="en-US" altLang="ko-KR" sz="2400" dirty="0" smtClean="0"/>
              <a:t>- </a:t>
            </a:r>
            <a:r>
              <a:rPr lang="ko-KR" altLang="en-US" sz="2400" dirty="0" smtClean="0"/>
              <a:t>어디에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누구에게 </a:t>
            </a:r>
            <a:r>
              <a:rPr lang="en-US" altLang="ko-KR" sz="2400" dirty="0" smtClean="0"/>
              <a:t> </a:t>
            </a:r>
            <a:r>
              <a:rPr lang="ko-KR" altLang="en-US" sz="2400" dirty="0" smtClean="0"/>
              <a:t>예</a:t>
            </a:r>
            <a:r>
              <a:rPr lang="en-US" altLang="ko-KR" sz="2400" dirty="0" smtClean="0"/>
              <a:t>) </a:t>
            </a:r>
            <a:r>
              <a:rPr lang="ko-KR" altLang="en-US" sz="2400" dirty="0" smtClean="0"/>
              <a:t>지역주민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면사무소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지역 언론사 등</a:t>
            </a:r>
            <a:r>
              <a:rPr lang="en-US" altLang="ko-KR" sz="2400" dirty="0" smtClean="0"/>
              <a:t> </a:t>
            </a:r>
          </a:p>
          <a:p>
            <a:r>
              <a:rPr lang="en-US" altLang="ko-KR" sz="2400" dirty="0" smtClean="0"/>
              <a:t>- </a:t>
            </a:r>
            <a:r>
              <a:rPr lang="ko-KR" altLang="en-US" sz="2400" dirty="0" smtClean="0"/>
              <a:t>어떻게               예</a:t>
            </a:r>
            <a:r>
              <a:rPr lang="en-US" altLang="ko-KR" sz="2400" dirty="0" smtClean="0"/>
              <a:t>) </a:t>
            </a:r>
            <a:r>
              <a:rPr lang="ko-KR" altLang="en-US" sz="2400" dirty="0" smtClean="0"/>
              <a:t>자유게시판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직접 전달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캠페인 활동 등</a:t>
            </a:r>
            <a:endParaRPr lang="en-US" altLang="ko-KR" sz="2400" dirty="0"/>
          </a:p>
        </p:txBody>
      </p:sp>
      <p:pic>
        <p:nvPicPr>
          <p:cNvPr id="13" name="그래픽 10" descr="연필">
            <a:extLst>
              <a:ext uri="{FF2B5EF4-FFF2-40B4-BE49-F238E27FC236}">
                <a16:creationId xmlns:a16="http://schemas.microsoft.com/office/drawing/2014/main" xmlns="" id="{CB2F1266-28AE-4414-8E3D-F8316F0ADF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11291" y="1294489"/>
            <a:ext cx="563281" cy="563281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9356" y="4312616"/>
            <a:ext cx="5595225" cy="192626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507" y="4312616"/>
            <a:ext cx="5406232" cy="1926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81754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xmlns="" id="{0BC685E9-3157-482B-A658-3DBFC2C057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err="1" smtClean="0"/>
              <a:t>전환마을을</a:t>
            </a:r>
            <a:r>
              <a:rPr lang="ko-KR" altLang="en-US" dirty="0" smtClean="0"/>
              <a:t> 만들기 위한 실천 방법</a:t>
            </a:r>
            <a:endParaRPr lang="ko-KR" altLang="en-US" dirty="0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xmlns="" id="{CD4DD55E-B314-4685-906F-04C830DC2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58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5332354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24E451DF-1307-4B90-8E1D-092354D8C4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err="1" smtClean="0"/>
              <a:t>전환마을을</a:t>
            </a:r>
            <a:r>
              <a:rPr lang="ko-KR" altLang="en-US" dirty="0" smtClean="0"/>
              <a:t> 만들기 위한 실천 방법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xmlns="" id="{27B49FF3-9051-4C66-964F-5CE2BF2543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 err="1" smtClean="0"/>
              <a:t>전환마을</a:t>
            </a:r>
            <a:r>
              <a:rPr lang="ko-KR" altLang="en-US" dirty="0" smtClean="0"/>
              <a:t> 약속의 날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xmlns="" id="{97169EE4-80EB-4DF5-A65E-102E9E4B21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14</a:t>
            </a:r>
            <a:r>
              <a:rPr lang="ko-KR" altLang="en-US" dirty="0" smtClean="0"/>
              <a:t>차시</a:t>
            </a:r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14157C2-6C01-45F8-B9D1-6C1B2E484F27}"/>
              </a:ext>
            </a:extLst>
          </p:cNvPr>
          <p:cNvSpPr txBox="1"/>
          <p:nvPr/>
        </p:nvSpPr>
        <p:spPr>
          <a:xfrm>
            <a:off x="517809" y="1296934"/>
            <a:ext cx="11145267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 smtClean="0"/>
              <a:t>    </a:t>
            </a:r>
            <a:r>
              <a:rPr lang="ko-KR" altLang="en-US" sz="2800" b="1" dirty="0" smtClean="0"/>
              <a:t>실천 방법 생각해보기</a:t>
            </a:r>
            <a:endParaRPr lang="en-US" altLang="ko-KR" sz="2800" b="1" dirty="0" smtClean="0"/>
          </a:p>
          <a:p>
            <a:pPr marL="342900" indent="-342900">
              <a:buFontTx/>
              <a:buChar char="-"/>
            </a:pPr>
            <a:endParaRPr lang="en-US" altLang="ko-KR" sz="2400" dirty="0" smtClean="0"/>
          </a:p>
          <a:p>
            <a:pPr marL="342900" indent="-342900">
              <a:buFontTx/>
              <a:buChar char="-"/>
            </a:pPr>
            <a:endParaRPr lang="en-US" altLang="ko-KR" sz="2400" dirty="0"/>
          </a:p>
          <a:p>
            <a:pPr marL="342900" indent="-342900">
              <a:buFontTx/>
              <a:buChar char="-"/>
            </a:pPr>
            <a:endParaRPr lang="en-US" altLang="ko-KR" sz="2400" dirty="0" smtClean="0"/>
          </a:p>
          <a:p>
            <a:pPr marL="342900" indent="-342900">
              <a:buFontTx/>
              <a:buChar char="-"/>
            </a:pPr>
            <a:endParaRPr lang="en-US" altLang="ko-KR" sz="2400" dirty="0"/>
          </a:p>
          <a:p>
            <a:pPr marL="342900" indent="-342900">
              <a:buFontTx/>
              <a:buChar char="-"/>
            </a:pPr>
            <a:r>
              <a:rPr lang="ko-KR" altLang="en-US" sz="2400" dirty="0" err="1" smtClean="0"/>
              <a:t>점착식</a:t>
            </a:r>
            <a:r>
              <a:rPr lang="ko-KR" altLang="en-US" sz="2400" dirty="0" smtClean="0"/>
              <a:t> 메모지에 적어 의견을 공유합니다</a:t>
            </a:r>
            <a:r>
              <a:rPr lang="en-US" altLang="ko-KR" sz="2400" dirty="0" smtClean="0"/>
              <a:t>. </a:t>
            </a:r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xmlns="" id="{46209E25-1F79-4181-9490-CAB230266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59</a:t>
            </a:fld>
            <a:endParaRPr lang="ko-KR" alt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14157C2-6C01-45F8-B9D1-6C1B2E484F27}"/>
              </a:ext>
            </a:extLst>
          </p:cNvPr>
          <p:cNvSpPr txBox="1"/>
          <p:nvPr/>
        </p:nvSpPr>
        <p:spPr>
          <a:xfrm>
            <a:off x="521493" y="1957365"/>
            <a:ext cx="11145267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2400" b="1" dirty="0"/>
              <a:t> </a:t>
            </a:r>
            <a:r>
              <a:rPr lang="en-US" altLang="ko-KR" sz="2400" b="1" dirty="0" smtClean="0"/>
              <a:t>   </a:t>
            </a:r>
            <a:r>
              <a:rPr lang="ko-KR" altLang="en-US" sz="2400" b="1" dirty="0" smtClean="0"/>
              <a:t>내용</a:t>
            </a:r>
          </a:p>
          <a:p>
            <a:pPr marL="342900" indent="-342900" fontAlgn="base">
              <a:buFontTx/>
              <a:buChar char="-"/>
            </a:pPr>
            <a:r>
              <a:rPr lang="ko-KR" altLang="en-US" sz="2400" dirty="0" smtClean="0"/>
              <a:t>우리가 해야할 일</a:t>
            </a:r>
            <a:endParaRPr lang="en-US" altLang="ko-KR" sz="2400" dirty="0" smtClean="0"/>
          </a:p>
          <a:p>
            <a:pPr marL="342900" indent="-342900" fontAlgn="base">
              <a:buFontTx/>
              <a:buChar char="-"/>
            </a:pPr>
            <a:r>
              <a:rPr lang="ko-KR" altLang="en-US" sz="2400" dirty="0" smtClean="0"/>
              <a:t>우리가 할 수 있는 일</a:t>
            </a:r>
            <a:endParaRPr lang="ko-KR" altLang="en-US" sz="2400" dirty="0"/>
          </a:p>
        </p:txBody>
      </p:sp>
      <p:pic>
        <p:nvPicPr>
          <p:cNvPr id="8" name="그래픽 10" descr="연필">
            <a:extLst>
              <a:ext uri="{FF2B5EF4-FFF2-40B4-BE49-F238E27FC236}">
                <a16:creationId xmlns:a16="http://schemas.microsoft.com/office/drawing/2014/main" xmlns="" id="{CB2F1266-28AE-4414-8E3D-F8316F0ADF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97017" y="1339945"/>
            <a:ext cx="563281" cy="563281"/>
          </a:xfrm>
          <a:prstGeom prst="rect">
            <a:avLst/>
          </a:prstGeom>
        </p:spPr>
      </p:pic>
      <p:pic>
        <p:nvPicPr>
          <p:cNvPr id="11" name="그래픽 59" descr="확인 표시">
            <a:extLst>
              <a:ext uri="{FF2B5EF4-FFF2-40B4-BE49-F238E27FC236}">
                <a16:creationId xmlns:a16="http://schemas.microsoft.com/office/drawing/2014/main" xmlns="" id="{BE8BDECB-7E36-4490-AE94-0487C8B7CFE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5"/>
              </a:ext>
            </a:extLst>
          </a:blip>
          <a:stretch>
            <a:fillRect/>
          </a:stretch>
        </p:blipFill>
        <p:spPr>
          <a:xfrm>
            <a:off x="678657" y="2004993"/>
            <a:ext cx="322649" cy="322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51426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24E451DF-1307-4B90-8E1D-092354D8C4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err="1" smtClean="0"/>
              <a:t>전환마을</a:t>
            </a:r>
            <a:r>
              <a:rPr lang="ko-KR" altLang="en-US" dirty="0" smtClean="0"/>
              <a:t> 약속하기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xmlns="" id="{27B49FF3-9051-4C66-964F-5CE2BF2543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 err="1" smtClean="0"/>
              <a:t>전환마을</a:t>
            </a:r>
            <a:r>
              <a:rPr lang="ko-KR" altLang="en-US" dirty="0" smtClean="0"/>
              <a:t> 약속의 날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xmlns="" id="{97169EE4-80EB-4DF5-A65E-102E9E4B21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14</a:t>
            </a:r>
            <a:r>
              <a:rPr lang="ko-KR" altLang="en-US" dirty="0" smtClean="0"/>
              <a:t>차시</a:t>
            </a:r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14157C2-6C01-45F8-B9D1-6C1B2E484F27}"/>
              </a:ext>
            </a:extLst>
          </p:cNvPr>
          <p:cNvSpPr txBox="1"/>
          <p:nvPr/>
        </p:nvSpPr>
        <p:spPr>
          <a:xfrm>
            <a:off x="517809" y="1296934"/>
            <a:ext cx="1114526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 smtClean="0"/>
              <a:t>    </a:t>
            </a:r>
            <a:r>
              <a:rPr lang="ko-KR" altLang="en-US" sz="2800" b="1" dirty="0" err="1" smtClean="0"/>
              <a:t>전환마을을</a:t>
            </a:r>
            <a:r>
              <a:rPr lang="ko-KR" altLang="en-US" sz="2800" b="1" dirty="0" smtClean="0"/>
              <a:t> 함께 만들어가겠다는 다짐을 해봅시다</a:t>
            </a:r>
            <a:r>
              <a:rPr lang="en-US" altLang="ko-KR" sz="2800" b="1" dirty="0" smtClean="0"/>
              <a:t>. </a:t>
            </a:r>
          </a:p>
          <a:p>
            <a:pPr marL="342900" indent="-342900">
              <a:buFontTx/>
              <a:buChar char="-"/>
            </a:pPr>
            <a:endParaRPr lang="en-US" altLang="ko-KR" sz="2400" dirty="0" smtClean="0"/>
          </a:p>
          <a:p>
            <a:pPr marL="342900" indent="-342900">
              <a:buFontTx/>
              <a:buChar char="-"/>
            </a:pPr>
            <a:endParaRPr lang="en-US" altLang="ko-KR" sz="2400" dirty="0"/>
          </a:p>
          <a:p>
            <a:pPr marL="342900" indent="-342900">
              <a:buFontTx/>
              <a:buChar char="-"/>
            </a:pPr>
            <a:endParaRPr lang="en-US" altLang="ko-KR" sz="2400" dirty="0" smtClean="0"/>
          </a:p>
          <a:p>
            <a:endParaRPr lang="en-US" altLang="ko-KR" sz="2400" dirty="0" smtClean="0"/>
          </a:p>
          <a:p>
            <a:pPr marL="342900" indent="-342900">
              <a:buFontTx/>
              <a:buChar char="-"/>
            </a:pPr>
            <a:endParaRPr lang="en-US" altLang="ko-KR" sz="2400" dirty="0"/>
          </a:p>
          <a:p>
            <a:pPr marL="342900" indent="-342900">
              <a:buFontTx/>
              <a:buChar char="-"/>
            </a:pPr>
            <a:endParaRPr lang="en-US" altLang="ko-KR" sz="2400" dirty="0" smtClean="0"/>
          </a:p>
          <a:p>
            <a:pPr marL="342900" indent="-342900">
              <a:buFontTx/>
              <a:buChar char="-"/>
            </a:pPr>
            <a:r>
              <a:rPr lang="ko-KR" altLang="en-US" sz="2400" dirty="0" err="1" smtClean="0"/>
              <a:t>모둠별로</a:t>
            </a:r>
            <a:r>
              <a:rPr lang="ko-KR" altLang="en-US" sz="2400" dirty="0" smtClean="0"/>
              <a:t> 다짐을 모아 선언을 발표해봅시다</a:t>
            </a:r>
            <a:r>
              <a:rPr lang="en-US" altLang="ko-KR" sz="2400" dirty="0" smtClean="0"/>
              <a:t>.(</a:t>
            </a:r>
            <a:r>
              <a:rPr lang="ko-KR" altLang="en-US" sz="2400" dirty="0" smtClean="0"/>
              <a:t>학습지 참조</a:t>
            </a:r>
            <a:r>
              <a:rPr lang="en-US" altLang="ko-KR" sz="2400" dirty="0" smtClean="0"/>
              <a:t>)</a:t>
            </a:r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xmlns="" id="{46209E25-1F79-4181-9490-CAB230266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60</a:t>
            </a:fld>
            <a:endParaRPr lang="ko-KR" alt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14157C2-6C01-45F8-B9D1-6C1B2E484F27}"/>
              </a:ext>
            </a:extLst>
          </p:cNvPr>
          <p:cNvSpPr txBox="1"/>
          <p:nvPr/>
        </p:nvSpPr>
        <p:spPr>
          <a:xfrm>
            <a:off x="521493" y="1957365"/>
            <a:ext cx="11145267" cy="19389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2400" b="1" dirty="0"/>
              <a:t> </a:t>
            </a:r>
            <a:r>
              <a:rPr lang="en-US" altLang="ko-KR" sz="2400" b="1" dirty="0" smtClean="0"/>
              <a:t>   </a:t>
            </a:r>
            <a:r>
              <a:rPr lang="ko-KR" altLang="en-US" sz="2400" b="1" dirty="0" smtClean="0"/>
              <a:t>내용</a:t>
            </a:r>
          </a:p>
          <a:p>
            <a:pPr marL="342900" indent="-342900" fontAlgn="base">
              <a:buFontTx/>
              <a:buChar char="-"/>
            </a:pPr>
            <a:r>
              <a:rPr lang="ko-KR" altLang="en-US" sz="2400" dirty="0" err="1" smtClean="0"/>
              <a:t>전환마을을</a:t>
            </a:r>
            <a:r>
              <a:rPr lang="ko-KR" altLang="en-US" sz="2400" dirty="0" smtClean="0"/>
              <a:t> 만들기 위해 나는 </a:t>
            </a:r>
            <a:r>
              <a:rPr lang="ko-KR" altLang="en-US" sz="2400" u="sng" dirty="0" smtClean="0"/>
              <a:t>                      </a:t>
            </a:r>
            <a:r>
              <a:rPr lang="ko-KR" altLang="en-US" sz="2400" dirty="0" smtClean="0"/>
              <a:t> 하겠습니다</a:t>
            </a:r>
            <a:r>
              <a:rPr lang="en-US" altLang="ko-KR" sz="2400" dirty="0" smtClean="0"/>
              <a:t>.</a:t>
            </a:r>
          </a:p>
          <a:p>
            <a:pPr fontAlgn="base"/>
            <a:r>
              <a:rPr lang="ko-KR" altLang="en-US" sz="2400" dirty="0" smtClean="0"/>
              <a:t>예</a:t>
            </a:r>
            <a:r>
              <a:rPr lang="en-US" altLang="ko-KR" sz="2400" dirty="0" smtClean="0"/>
              <a:t>) </a:t>
            </a:r>
            <a:r>
              <a:rPr lang="en-US" altLang="ko-KR" sz="2400" dirty="0" err="1"/>
              <a:t>탄소를</a:t>
            </a:r>
            <a:r>
              <a:rPr lang="en-US" altLang="ko-KR" sz="2400" dirty="0"/>
              <a:t> </a:t>
            </a:r>
            <a:r>
              <a:rPr lang="en-US" altLang="ko-KR" sz="2400" dirty="0" err="1"/>
              <a:t>줄이는</a:t>
            </a:r>
            <a:r>
              <a:rPr lang="en-US" altLang="ko-KR" sz="2400" dirty="0"/>
              <a:t> </a:t>
            </a:r>
            <a:r>
              <a:rPr lang="en-US" altLang="ko-KR" sz="2400" dirty="0" err="1"/>
              <a:t>생활을</a:t>
            </a:r>
            <a:r>
              <a:rPr lang="en-US" altLang="ko-KR" sz="2400" dirty="0"/>
              <a:t>, </a:t>
            </a:r>
            <a:r>
              <a:rPr lang="en-US" altLang="ko-KR" sz="2400" dirty="0" err="1"/>
              <a:t>전환마을을</a:t>
            </a:r>
            <a:r>
              <a:rPr lang="en-US" altLang="ko-KR" sz="2400" dirty="0"/>
              <a:t> </a:t>
            </a:r>
            <a:r>
              <a:rPr lang="en-US" altLang="ko-KR" sz="2400" dirty="0" err="1"/>
              <a:t>홍보</a:t>
            </a:r>
            <a:r>
              <a:rPr lang="en-US" altLang="ko-KR" sz="2400" dirty="0"/>
              <a:t>, </a:t>
            </a:r>
            <a:r>
              <a:rPr lang="en-US" altLang="ko-KR" sz="2400" dirty="0" err="1"/>
              <a:t>쓰레기</a:t>
            </a:r>
            <a:r>
              <a:rPr lang="en-US" altLang="ko-KR" sz="2400" dirty="0"/>
              <a:t> </a:t>
            </a:r>
            <a:r>
              <a:rPr lang="en-US" altLang="ko-KR" sz="2400" dirty="0" err="1"/>
              <a:t>없는</a:t>
            </a:r>
            <a:r>
              <a:rPr lang="en-US" altLang="ko-KR" sz="2400" dirty="0"/>
              <a:t> </a:t>
            </a:r>
            <a:r>
              <a:rPr lang="en-US" altLang="ko-KR" sz="2400" dirty="0" err="1"/>
              <a:t>생활을</a:t>
            </a:r>
            <a:r>
              <a:rPr lang="en-US" altLang="ko-KR" sz="2400" dirty="0"/>
              <a:t>, </a:t>
            </a:r>
            <a:r>
              <a:rPr lang="en-US" altLang="ko-KR" sz="2400" dirty="0" err="1"/>
              <a:t>프라스틱</a:t>
            </a:r>
            <a:r>
              <a:rPr lang="en-US" altLang="ko-KR" sz="2400" dirty="0"/>
              <a:t> </a:t>
            </a:r>
            <a:r>
              <a:rPr lang="en-US" altLang="ko-KR" sz="2400" dirty="0" err="1"/>
              <a:t>없는</a:t>
            </a:r>
            <a:r>
              <a:rPr lang="en-US" altLang="ko-KR" sz="2400" dirty="0"/>
              <a:t> </a:t>
            </a:r>
            <a:r>
              <a:rPr lang="en-US" altLang="ko-KR" sz="2400" dirty="0" err="1"/>
              <a:t>마을을</a:t>
            </a:r>
            <a:r>
              <a:rPr lang="en-US" altLang="ko-KR" sz="2400" dirty="0"/>
              <a:t> </a:t>
            </a:r>
            <a:r>
              <a:rPr lang="en-US" altLang="ko-KR" sz="2400" dirty="0" err="1"/>
              <a:t>요구</a:t>
            </a:r>
            <a:r>
              <a:rPr lang="en-US" altLang="ko-KR" sz="2400" dirty="0"/>
              <a:t>, </a:t>
            </a:r>
            <a:r>
              <a:rPr lang="en-US" altLang="ko-KR" sz="2400" dirty="0" err="1"/>
              <a:t>채식</a:t>
            </a:r>
            <a:r>
              <a:rPr lang="en-US" altLang="ko-KR" sz="2400" dirty="0"/>
              <a:t> </a:t>
            </a:r>
            <a:r>
              <a:rPr lang="en-US" altLang="ko-KR" sz="2400" dirty="0" err="1"/>
              <a:t>기반</a:t>
            </a:r>
            <a:r>
              <a:rPr lang="en-US" altLang="ko-KR" sz="2400" dirty="0"/>
              <a:t> </a:t>
            </a:r>
            <a:r>
              <a:rPr lang="en-US" altLang="ko-KR" sz="2400" dirty="0" err="1"/>
              <a:t>식사를</a:t>
            </a:r>
            <a:r>
              <a:rPr lang="en-US" altLang="ko-KR" sz="2400" dirty="0"/>
              <a:t> 더 </a:t>
            </a:r>
            <a:r>
              <a:rPr lang="en-US" altLang="ko-KR" sz="2400" dirty="0" err="1"/>
              <a:t>많이</a:t>
            </a:r>
            <a:r>
              <a:rPr lang="en-US" altLang="ko-KR" sz="2400" dirty="0"/>
              <a:t>, </a:t>
            </a:r>
            <a:r>
              <a:rPr lang="en-US" altLang="ko-KR" sz="2400" dirty="0" err="1"/>
              <a:t>화석발전소</a:t>
            </a:r>
            <a:r>
              <a:rPr lang="en-US" altLang="ko-KR" sz="2400" dirty="0"/>
              <a:t> </a:t>
            </a:r>
            <a:r>
              <a:rPr lang="en-US" altLang="ko-KR" sz="2400" dirty="0" err="1"/>
              <a:t>중단을</a:t>
            </a:r>
            <a:r>
              <a:rPr lang="en-US" altLang="ko-KR" sz="2400" dirty="0"/>
              <a:t> </a:t>
            </a:r>
            <a:r>
              <a:rPr lang="en-US" altLang="ko-KR" sz="2400" dirty="0" err="1"/>
              <a:t>요구</a:t>
            </a:r>
            <a:r>
              <a:rPr lang="en-US" altLang="ko-KR" sz="2400" dirty="0"/>
              <a:t>, </a:t>
            </a:r>
            <a:r>
              <a:rPr lang="en-US" altLang="ko-KR" sz="2400" dirty="0" err="1"/>
              <a:t>재생에너지</a:t>
            </a:r>
            <a:r>
              <a:rPr lang="en-US" altLang="ko-KR" sz="2400" dirty="0"/>
              <a:t> </a:t>
            </a:r>
            <a:r>
              <a:rPr lang="en-US" altLang="ko-KR" sz="2400" dirty="0" err="1"/>
              <a:t>전환을</a:t>
            </a:r>
            <a:r>
              <a:rPr lang="en-US" altLang="ko-KR" sz="2400" dirty="0"/>
              <a:t> </a:t>
            </a:r>
            <a:r>
              <a:rPr lang="en-US" altLang="ko-KR" sz="2400" dirty="0" err="1"/>
              <a:t>요구</a:t>
            </a:r>
            <a:r>
              <a:rPr lang="en-US" altLang="ko-KR" sz="2400" dirty="0"/>
              <a:t>, </a:t>
            </a:r>
            <a:r>
              <a:rPr lang="en-US" altLang="ko-KR" sz="2400" dirty="0" err="1"/>
              <a:t>정의로운</a:t>
            </a:r>
            <a:r>
              <a:rPr lang="en-US" altLang="ko-KR" sz="2400" dirty="0"/>
              <a:t> </a:t>
            </a:r>
            <a:r>
              <a:rPr lang="en-US" altLang="ko-KR" sz="2400" dirty="0" err="1"/>
              <a:t>전환을</a:t>
            </a:r>
            <a:r>
              <a:rPr lang="en-US" altLang="ko-KR" sz="2400" dirty="0"/>
              <a:t> </a:t>
            </a:r>
            <a:r>
              <a:rPr lang="en-US" altLang="ko-KR" sz="2400" dirty="0" err="1"/>
              <a:t>요구</a:t>
            </a:r>
            <a:r>
              <a:rPr lang="en-US" altLang="ko-KR" sz="2400" dirty="0"/>
              <a:t> </a:t>
            </a:r>
          </a:p>
        </p:txBody>
      </p:sp>
      <p:pic>
        <p:nvPicPr>
          <p:cNvPr id="8" name="그래픽 10" descr="연필">
            <a:extLst>
              <a:ext uri="{FF2B5EF4-FFF2-40B4-BE49-F238E27FC236}">
                <a16:creationId xmlns:a16="http://schemas.microsoft.com/office/drawing/2014/main" xmlns="" id="{CB2F1266-28AE-4414-8E3D-F8316F0ADF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97017" y="1339945"/>
            <a:ext cx="563281" cy="563281"/>
          </a:xfrm>
          <a:prstGeom prst="rect">
            <a:avLst/>
          </a:prstGeom>
        </p:spPr>
      </p:pic>
      <p:pic>
        <p:nvPicPr>
          <p:cNvPr id="11" name="그래픽 59" descr="확인 표시">
            <a:extLst>
              <a:ext uri="{FF2B5EF4-FFF2-40B4-BE49-F238E27FC236}">
                <a16:creationId xmlns:a16="http://schemas.microsoft.com/office/drawing/2014/main" xmlns="" id="{BE8BDECB-7E36-4490-AE94-0487C8B7CFE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5"/>
              </a:ext>
            </a:extLst>
          </a:blip>
          <a:stretch>
            <a:fillRect/>
          </a:stretch>
        </p:blipFill>
        <p:spPr>
          <a:xfrm>
            <a:off x="678657" y="2004993"/>
            <a:ext cx="322649" cy="322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62906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E245E4D3-8BCC-4215-AC5B-2CB9E80845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ko-KR" altLang="en-US" dirty="0"/>
              <a:t>지속 가능한 우리 마을 </a:t>
            </a:r>
            <a:r>
              <a:rPr lang="en-US" altLang="ko-KR" dirty="0"/>
              <a:t>CO-DESIGN</a:t>
            </a:r>
          </a:p>
          <a:p>
            <a:r>
              <a:rPr lang="en-US" altLang="ko-KR" dirty="0"/>
              <a:t>10-13</a:t>
            </a:r>
            <a:r>
              <a:rPr lang="ko-KR" altLang="en-US" dirty="0"/>
              <a:t>차시 </a:t>
            </a:r>
            <a:r>
              <a:rPr lang="en-US" altLang="ko-KR" dirty="0"/>
              <a:t>: </a:t>
            </a:r>
            <a:r>
              <a:rPr lang="ko-KR" altLang="en-US" dirty="0"/>
              <a:t>지속 가능한 마을을 위한 </a:t>
            </a:r>
            <a:endParaRPr lang="en-US" altLang="ko-KR" dirty="0"/>
          </a:p>
          <a:p>
            <a:r>
              <a:rPr lang="ko-KR" altLang="en-US" dirty="0"/>
              <a:t>사회적 기업 만들기</a:t>
            </a:r>
          </a:p>
        </p:txBody>
      </p:sp>
    </p:spTree>
    <p:extLst>
      <p:ext uri="{BB962C8B-B14F-4D97-AF65-F5344CB8AC3E}">
        <p14:creationId xmlns:p14="http://schemas.microsoft.com/office/powerpoint/2010/main" val="9777831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24E451DF-1307-4B90-8E1D-092354D8C4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/>
              <a:t>활동 안내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xmlns="" id="{27B49FF3-9051-4C66-964F-5CE2BF2543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/>
              <a:t>지속 가능한 마을을 위한 사회적 기업 만들기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xmlns="" id="{97169EE4-80EB-4DF5-A65E-102E9E4B21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ko-KR" dirty="0"/>
              <a:t>10-13</a:t>
            </a:r>
            <a:r>
              <a:rPr lang="ko-KR" altLang="en-US" dirty="0"/>
              <a:t>차시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14157C2-6C01-45F8-B9D1-6C1B2E484F27}"/>
              </a:ext>
            </a:extLst>
          </p:cNvPr>
          <p:cNvSpPr txBox="1"/>
          <p:nvPr/>
        </p:nvSpPr>
        <p:spPr>
          <a:xfrm>
            <a:off x="229170" y="4528963"/>
            <a:ext cx="1114526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/>
              <a:t>    </a:t>
            </a:r>
            <a:r>
              <a:rPr lang="ko-KR" altLang="en-US" sz="2800" b="1" dirty="0"/>
              <a:t>사회적 경제 정리</a:t>
            </a:r>
            <a:endParaRPr lang="en-US" altLang="ko-KR" sz="2800" b="1" dirty="0"/>
          </a:p>
          <a:p>
            <a:pPr marL="342900" indent="-342900">
              <a:buFontTx/>
              <a:buChar char="-"/>
            </a:pPr>
            <a:r>
              <a:rPr lang="ko-KR" altLang="en-US" sz="2400" dirty="0"/>
              <a:t>사회적 경제가 무엇인지 간단히 이야기해봅시다</a:t>
            </a:r>
            <a:r>
              <a:rPr lang="en-US" altLang="ko-KR" sz="2400" dirty="0"/>
              <a:t>. </a:t>
            </a:r>
            <a:r>
              <a:rPr lang="ko-KR" altLang="en-US" sz="2400" dirty="0"/>
              <a:t> </a:t>
            </a:r>
            <a:endParaRPr lang="en-US" altLang="ko-KR" sz="2400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xmlns="" id="{46209E25-1F79-4181-9490-CAB230266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62</a:t>
            </a:fld>
            <a:endParaRPr lang="ko-KR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14157C2-6C01-45F8-B9D1-6C1B2E484F27}"/>
              </a:ext>
            </a:extLst>
          </p:cNvPr>
          <p:cNvSpPr txBox="1"/>
          <p:nvPr/>
        </p:nvSpPr>
        <p:spPr>
          <a:xfrm>
            <a:off x="850900" y="1304415"/>
            <a:ext cx="7562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/>
              <a:t>사회적 경제가 뭔가요</a:t>
            </a:r>
            <a:r>
              <a:rPr lang="en-US" altLang="ko-KR" sz="2800" b="1" dirty="0"/>
              <a:t>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14157C2-6C01-45F8-B9D1-6C1B2E484F27}"/>
              </a:ext>
            </a:extLst>
          </p:cNvPr>
          <p:cNvSpPr txBox="1"/>
          <p:nvPr/>
        </p:nvSpPr>
        <p:spPr>
          <a:xfrm>
            <a:off x="481010" y="1941911"/>
            <a:ext cx="11145267" cy="23083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2400" b="1" dirty="0"/>
              <a:t>사회적 경제란</a:t>
            </a:r>
            <a:endParaRPr lang="ko-KR" altLang="en-US" sz="2400" dirty="0"/>
          </a:p>
          <a:p>
            <a:pPr fontAlgn="base"/>
            <a:r>
              <a:rPr lang="ko-KR" altLang="en-US" sz="2400" dirty="0"/>
              <a:t>사회적 경제는 구성원들이 개인의 이익과 사회공동체의 이익을 함께 추구하려는 시도로 경제학에서 주요하게 다루지 않는 </a:t>
            </a:r>
            <a:r>
              <a:rPr lang="ko-KR" altLang="en-US" sz="2400" dirty="0" err="1"/>
              <a:t>이타심에</a:t>
            </a:r>
            <a:r>
              <a:rPr lang="ko-KR" altLang="en-US" sz="2400" dirty="0"/>
              <a:t> 기반한다고 볼 수 있다</a:t>
            </a:r>
            <a:r>
              <a:rPr lang="en-US" altLang="ko-KR" sz="2400" dirty="0"/>
              <a:t>. </a:t>
            </a:r>
            <a:r>
              <a:rPr lang="ko-KR" altLang="en-US" sz="2400" dirty="0"/>
              <a:t>구성원들 상호간의 호혜와 신뢰</a:t>
            </a:r>
            <a:r>
              <a:rPr lang="en-US" altLang="ko-KR" sz="2400" dirty="0"/>
              <a:t>, </a:t>
            </a:r>
            <a:r>
              <a:rPr lang="ko-KR" altLang="en-US" sz="2400" dirty="0"/>
              <a:t>소통 및 연대를 통해 이윤추구보다 사람과 공동체를 우선시한다</a:t>
            </a:r>
            <a:r>
              <a:rPr lang="en-US" altLang="ko-KR" sz="2400" dirty="0"/>
              <a:t>. </a:t>
            </a:r>
            <a:r>
              <a:rPr lang="ko-KR" altLang="en-US" sz="2400" dirty="0"/>
              <a:t>구체적인 사례로는 </a:t>
            </a:r>
            <a:r>
              <a:rPr lang="ko-KR" altLang="en-US" sz="2400" dirty="0" err="1"/>
              <a:t>사회적기업</a:t>
            </a:r>
            <a:r>
              <a:rPr lang="en-US" altLang="ko-KR" sz="2400" dirty="0"/>
              <a:t>, </a:t>
            </a:r>
            <a:r>
              <a:rPr lang="ko-KR" altLang="en-US" sz="2400" dirty="0"/>
              <a:t>협동조합</a:t>
            </a:r>
            <a:r>
              <a:rPr lang="en-US" altLang="ko-KR" sz="2400" dirty="0"/>
              <a:t>, </a:t>
            </a:r>
            <a:r>
              <a:rPr lang="ko-KR" altLang="en-US" sz="2400" dirty="0"/>
              <a:t>마을기업 등을 들 수 있다</a:t>
            </a:r>
            <a:r>
              <a:rPr lang="en-US" altLang="ko-KR" sz="2400" dirty="0"/>
              <a:t>. [</a:t>
            </a:r>
            <a:r>
              <a:rPr lang="ko-KR" altLang="en-US" sz="2400" dirty="0"/>
              <a:t>매일경제</a:t>
            </a:r>
            <a:r>
              <a:rPr lang="en-US" altLang="ko-KR" sz="2400" dirty="0"/>
              <a:t>] </a:t>
            </a:r>
            <a:r>
              <a:rPr lang="ko-KR" altLang="en-US" sz="2400" dirty="0"/>
              <a:t>사회적 경제 </a:t>
            </a:r>
            <a:r>
              <a:rPr lang="en-US" altLang="ko-KR" sz="2400" dirty="0"/>
              <a:t>[social economy] </a:t>
            </a:r>
            <a:endParaRPr lang="ko-KR" altLang="en-US" sz="2400" dirty="0"/>
          </a:p>
        </p:txBody>
      </p:sp>
      <p:pic>
        <p:nvPicPr>
          <p:cNvPr id="11" name="그래픽 59" descr="확인 표시">
            <a:extLst>
              <a:ext uri="{FF2B5EF4-FFF2-40B4-BE49-F238E27FC236}">
                <a16:creationId xmlns:a16="http://schemas.microsoft.com/office/drawing/2014/main" xmlns="" id="{BE8BDECB-7E36-4490-AE94-0487C8B7CF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94897" y="4600626"/>
            <a:ext cx="322649" cy="322649"/>
          </a:xfrm>
          <a:prstGeom prst="rect">
            <a:avLst/>
          </a:prstGeom>
        </p:spPr>
      </p:pic>
      <p:pic>
        <p:nvPicPr>
          <p:cNvPr id="12" name="그래픽 16" descr="채팅">
            <a:extLst>
              <a:ext uri="{FF2B5EF4-FFF2-40B4-BE49-F238E27FC236}">
                <a16:creationId xmlns:a16="http://schemas.microsoft.com/office/drawing/2014/main" xmlns="" id="{9E6F7710-F308-4A02-A0A3-7887CB1643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19646" y="1167112"/>
            <a:ext cx="708025" cy="70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54975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24E451DF-1307-4B90-8E1D-092354D8C4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/>
              <a:t>활동 안내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xmlns="" id="{27B49FF3-9051-4C66-964F-5CE2BF2543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/>
              <a:t>지속 가능한 마을을 위한 사회적 기업 만들기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xmlns="" id="{97169EE4-80EB-4DF5-A65E-102E9E4B21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ko-KR" dirty="0"/>
              <a:t>10-13</a:t>
            </a:r>
            <a:r>
              <a:rPr lang="ko-KR" altLang="en-US" dirty="0"/>
              <a:t>차시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14157C2-6C01-45F8-B9D1-6C1B2E484F27}"/>
              </a:ext>
            </a:extLst>
          </p:cNvPr>
          <p:cNvSpPr txBox="1"/>
          <p:nvPr/>
        </p:nvSpPr>
        <p:spPr>
          <a:xfrm>
            <a:off x="399541" y="5866869"/>
            <a:ext cx="111452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/>
              <a:t>- </a:t>
            </a:r>
            <a:r>
              <a:rPr lang="ko-KR" altLang="en-US" sz="2400" dirty="0" err="1"/>
              <a:t>기후위기의</a:t>
            </a:r>
            <a:r>
              <a:rPr lang="ko-KR" altLang="en-US" sz="2400" dirty="0"/>
              <a:t> 시대</a:t>
            </a:r>
            <a:r>
              <a:rPr lang="en-US" altLang="ko-KR" sz="2400" dirty="0"/>
              <a:t>, </a:t>
            </a:r>
            <a:r>
              <a:rPr lang="ko-KR" altLang="en-US" sz="2400" dirty="0"/>
              <a:t>사회적 경제가 필요한 이유에 대해 이야기해봅시다</a:t>
            </a:r>
            <a:r>
              <a:rPr lang="en-US" altLang="ko-KR" sz="2400" dirty="0"/>
              <a:t>. </a:t>
            </a:r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xmlns="" id="{46209E25-1F79-4181-9490-CAB230266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63</a:t>
            </a:fld>
            <a:endParaRPr lang="ko-KR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14157C2-6C01-45F8-B9D1-6C1B2E484F27}"/>
              </a:ext>
            </a:extLst>
          </p:cNvPr>
          <p:cNvSpPr txBox="1"/>
          <p:nvPr/>
        </p:nvSpPr>
        <p:spPr>
          <a:xfrm>
            <a:off x="850900" y="1304415"/>
            <a:ext cx="7562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/>
              <a:t>사회적 경제</a:t>
            </a:r>
            <a:r>
              <a:rPr lang="en-US" altLang="ko-KR" sz="2800" b="1" dirty="0"/>
              <a:t>/ </a:t>
            </a:r>
            <a:r>
              <a:rPr lang="ko-KR" altLang="en-US" sz="2800" b="1" dirty="0"/>
              <a:t>기업이 왜 필요한가요</a:t>
            </a:r>
            <a:r>
              <a:rPr lang="en-US" altLang="ko-KR" sz="2800" b="1" dirty="0"/>
              <a:t>?</a:t>
            </a:r>
          </a:p>
        </p:txBody>
      </p:sp>
      <p:pic>
        <p:nvPicPr>
          <p:cNvPr id="12" name="그래픽 16" descr="채팅">
            <a:extLst>
              <a:ext uri="{FF2B5EF4-FFF2-40B4-BE49-F238E27FC236}">
                <a16:creationId xmlns:a16="http://schemas.microsoft.com/office/drawing/2014/main" xmlns="" id="{9E6F7710-F308-4A02-A0A3-7887CB1643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9646" y="1167112"/>
            <a:ext cx="708025" cy="708025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972" y="2173994"/>
            <a:ext cx="5537203" cy="2882394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178586" y="5184630"/>
            <a:ext cx="59285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hlinkClick r:id="rId5"/>
              </a:rPr>
              <a:t>https://youtu.be/2Q1ClMvsPqU?si=QFgjS-zN949_M6be</a:t>
            </a:r>
            <a:endParaRPr lang="en-US" altLang="ko-KR" dirty="0"/>
          </a:p>
          <a:p>
            <a:pPr algn="ctr"/>
            <a:r>
              <a:rPr lang="ko-KR" altLang="en-US" dirty="0"/>
              <a:t>지금 왜 사회적 경제를</a:t>
            </a: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0564" y="2173994"/>
            <a:ext cx="5538361" cy="2882394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>
          <a:xfrm>
            <a:off x="6076841" y="5138463"/>
            <a:ext cx="59008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hlinkClick r:id="rId7"/>
              </a:rPr>
              <a:t>https://youtu.be/s3OVzYEXxcw?si=jUmGqXTf3TOVsywx</a:t>
            </a:r>
            <a:endParaRPr lang="en-US" altLang="ko-KR" dirty="0"/>
          </a:p>
          <a:p>
            <a:pPr algn="ctr"/>
            <a:r>
              <a:rPr lang="ko-KR" altLang="en-US" dirty="0"/>
              <a:t>지속 가능한 지구를 꿈꾸는 사회적 경제</a:t>
            </a:r>
          </a:p>
        </p:txBody>
      </p:sp>
    </p:spTree>
    <p:extLst>
      <p:ext uri="{BB962C8B-B14F-4D97-AF65-F5344CB8AC3E}">
        <p14:creationId xmlns:p14="http://schemas.microsoft.com/office/powerpoint/2010/main" val="46104117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xmlns="" id="{0BC685E9-3157-482B-A658-3DBFC2C057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/>
              <a:t>사회적 기업 만들기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xmlns="" id="{CD4DD55E-B314-4685-906F-04C830DC2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64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2385599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733970"/>
            <a:ext cx="10515600" cy="1325563"/>
          </a:xfrm>
        </p:spPr>
        <p:txBody>
          <a:bodyPr/>
          <a:lstStyle/>
          <a:p>
            <a:r>
              <a:rPr lang="ko-KR" altLang="en-US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기후위기전문가과정</a:t>
            </a:r>
            <a:r>
              <a:rPr lang="en-US" altLang="ko-KR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(</a:t>
            </a:r>
            <a:r>
              <a:rPr lang="ko-KR" altLang="en-US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현 기후정의 기초과정</a:t>
            </a:r>
            <a:r>
              <a:rPr lang="en-US" altLang="ko-KR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)</a:t>
            </a:r>
            <a:r>
              <a:rPr lang="en-US" altLang="ko-KR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/>
            </a:r>
            <a:br>
              <a:rPr lang="en-US" altLang="ko-KR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</a:br>
            <a:r>
              <a:rPr lang="en-US" altLang="ko-KR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: </a:t>
            </a:r>
            <a:r>
              <a:rPr lang="ko-KR" altLang="en-US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기후 위기 대응 사회적 기업 만들기</a:t>
            </a:r>
          </a:p>
        </p:txBody>
      </p:sp>
      <p:pic>
        <p:nvPicPr>
          <p:cNvPr id="1026" name="Picture 2" descr="이 Padlet에 대한 QR 코드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5821" y="2569029"/>
            <a:ext cx="3152916" cy="3152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14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24E451DF-1307-4B90-8E1D-092354D8C4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/>
              <a:t>사회적 기업이란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xmlns="" id="{27B49FF3-9051-4C66-964F-5CE2BF2543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/>
              <a:t>지속 가능한 마을을 위한 사회적 기업 만들기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xmlns="" id="{97169EE4-80EB-4DF5-A65E-102E9E4B21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ko-KR" dirty="0"/>
              <a:t>10-13</a:t>
            </a:r>
            <a:r>
              <a:rPr lang="ko-KR" altLang="en-US" dirty="0"/>
              <a:t>차시</a:t>
            </a:r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xmlns="" id="{46209E25-1F79-4181-9490-CAB230266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66</a:t>
            </a:fld>
            <a:endParaRPr lang="ko-KR" alt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14157C2-6C01-45F8-B9D1-6C1B2E484F27}"/>
              </a:ext>
            </a:extLst>
          </p:cNvPr>
          <p:cNvSpPr txBox="1"/>
          <p:nvPr/>
        </p:nvSpPr>
        <p:spPr>
          <a:xfrm>
            <a:off x="478629" y="1317221"/>
            <a:ext cx="1114526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/>
              <a:t>   </a:t>
            </a:r>
            <a:r>
              <a:rPr lang="ko-KR" altLang="en-US" sz="2800" b="1" dirty="0"/>
              <a:t>사회적 기업의 형태와 분야</a:t>
            </a:r>
            <a:endParaRPr lang="en-US" altLang="ko-KR" sz="2800" b="1" dirty="0"/>
          </a:p>
          <a:p>
            <a:endParaRPr lang="en-US" altLang="ko-KR" sz="2800" b="1" dirty="0"/>
          </a:p>
          <a:p>
            <a:endParaRPr lang="en-US" altLang="ko-KR" sz="2800" b="1" dirty="0"/>
          </a:p>
          <a:p>
            <a:endParaRPr lang="en-US" altLang="ko-KR" sz="2800" b="1" dirty="0"/>
          </a:p>
          <a:p>
            <a:endParaRPr lang="en-US" altLang="ko-KR" sz="2800" b="1" dirty="0"/>
          </a:p>
          <a:p>
            <a:endParaRPr lang="en-US" altLang="ko-KR" sz="2800" b="1" dirty="0"/>
          </a:p>
          <a:p>
            <a:endParaRPr lang="en-US" altLang="ko-KR" sz="2800" b="1" dirty="0"/>
          </a:p>
          <a:p>
            <a:pPr marL="342900" indent="-342900">
              <a:buFontTx/>
              <a:buChar char="-"/>
            </a:pPr>
            <a:r>
              <a:rPr lang="ko-KR" altLang="en-US" sz="2400" dirty="0"/>
              <a:t>우리 마을</a:t>
            </a:r>
            <a:r>
              <a:rPr lang="en-US" altLang="ko-KR" sz="2400" dirty="0"/>
              <a:t>(</a:t>
            </a:r>
            <a:r>
              <a:rPr lang="ko-KR" altLang="en-US" sz="2400" dirty="0"/>
              <a:t>동네</a:t>
            </a:r>
            <a:r>
              <a:rPr lang="en-US" altLang="ko-KR" sz="2400" dirty="0"/>
              <a:t>) </a:t>
            </a:r>
            <a:r>
              <a:rPr lang="ko-KR" altLang="en-US" sz="2400" dirty="0"/>
              <a:t>사회적 기업 사례를 찾아봅시다</a:t>
            </a:r>
            <a:r>
              <a:rPr lang="en-US" altLang="ko-KR" sz="2400" dirty="0"/>
              <a:t>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14157C2-6C01-45F8-B9D1-6C1B2E484F27}"/>
              </a:ext>
            </a:extLst>
          </p:cNvPr>
          <p:cNvSpPr txBox="1"/>
          <p:nvPr/>
        </p:nvSpPr>
        <p:spPr>
          <a:xfrm>
            <a:off x="439738" y="1930870"/>
            <a:ext cx="11306176" cy="23083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2400" b="1" dirty="0"/>
              <a:t>    </a:t>
            </a:r>
            <a:r>
              <a:rPr lang="ko-KR" altLang="en-US" sz="2400" b="1" dirty="0"/>
              <a:t>형태</a:t>
            </a:r>
          </a:p>
          <a:p>
            <a:pPr marL="342900" indent="-342900">
              <a:buFontTx/>
              <a:buChar char="-"/>
            </a:pPr>
            <a:r>
              <a:rPr lang="ko-KR" altLang="en-US" sz="2400" dirty="0"/>
              <a:t>사회서비스제공형</a:t>
            </a:r>
            <a:r>
              <a:rPr lang="en-US" altLang="ko-KR" sz="2400" dirty="0"/>
              <a:t>, </a:t>
            </a:r>
            <a:r>
              <a:rPr lang="ko-KR" altLang="en-US" sz="2400" dirty="0"/>
              <a:t>일자리제공형</a:t>
            </a:r>
            <a:r>
              <a:rPr lang="en-US" altLang="ko-KR" sz="2400" dirty="0"/>
              <a:t>, </a:t>
            </a:r>
            <a:r>
              <a:rPr lang="ko-KR" altLang="en-US" sz="2400" dirty="0"/>
              <a:t>지역사회공헌형</a:t>
            </a:r>
            <a:r>
              <a:rPr lang="en-US" altLang="ko-KR" sz="2400" dirty="0"/>
              <a:t>, </a:t>
            </a:r>
            <a:r>
              <a:rPr lang="ko-KR" altLang="en-US" sz="2400" dirty="0"/>
              <a:t>혼합형</a:t>
            </a:r>
            <a:r>
              <a:rPr lang="en-US" altLang="ko-KR" sz="2400" dirty="0"/>
              <a:t>, </a:t>
            </a:r>
            <a:r>
              <a:rPr lang="ko-KR" altLang="en-US" sz="2400" dirty="0" err="1"/>
              <a:t>기타형</a:t>
            </a:r>
            <a:endParaRPr lang="en-US" altLang="ko-KR" sz="2400" dirty="0"/>
          </a:p>
          <a:p>
            <a:pPr marL="342900" indent="-342900">
              <a:buFontTx/>
              <a:buChar char="-"/>
            </a:pPr>
            <a:endParaRPr lang="en-US" altLang="ko-KR" sz="2400" dirty="0"/>
          </a:p>
          <a:p>
            <a:r>
              <a:rPr lang="ko-KR" altLang="en-US" sz="2400" b="1" dirty="0"/>
              <a:t>    분야</a:t>
            </a:r>
            <a:endParaRPr lang="en-US" altLang="ko-KR" sz="2400" b="1" dirty="0"/>
          </a:p>
          <a:p>
            <a:r>
              <a:rPr lang="en-US" altLang="ko-KR" sz="2400" dirty="0"/>
              <a:t>- </a:t>
            </a:r>
            <a:r>
              <a:rPr lang="ko-KR" altLang="en-US" sz="2400" dirty="0"/>
              <a:t>교육</a:t>
            </a:r>
            <a:r>
              <a:rPr lang="en-US" altLang="ko-KR" sz="2400" dirty="0"/>
              <a:t>, </a:t>
            </a:r>
            <a:r>
              <a:rPr lang="ko-KR" altLang="en-US" sz="2400" dirty="0"/>
              <a:t>보건</a:t>
            </a:r>
            <a:r>
              <a:rPr lang="en-US" altLang="ko-KR" sz="2400" dirty="0"/>
              <a:t>, </a:t>
            </a:r>
            <a:r>
              <a:rPr lang="ko-KR" altLang="en-US" sz="2400" dirty="0"/>
              <a:t>사회복지</a:t>
            </a:r>
            <a:r>
              <a:rPr lang="en-US" altLang="ko-KR" sz="2400" dirty="0"/>
              <a:t>, </a:t>
            </a:r>
            <a:r>
              <a:rPr lang="ko-KR" altLang="en-US" sz="2400" dirty="0"/>
              <a:t>환경</a:t>
            </a:r>
            <a:r>
              <a:rPr lang="en-US" altLang="ko-KR" sz="2400" dirty="0"/>
              <a:t>, </a:t>
            </a:r>
            <a:r>
              <a:rPr lang="ko-KR" altLang="en-US" sz="2400" dirty="0"/>
              <a:t>문화예술</a:t>
            </a:r>
            <a:r>
              <a:rPr lang="en-US" altLang="ko-KR" sz="2400" dirty="0"/>
              <a:t>, </a:t>
            </a:r>
            <a:r>
              <a:rPr lang="ko-KR" altLang="en-US" sz="2400" dirty="0"/>
              <a:t>보육</a:t>
            </a:r>
            <a:r>
              <a:rPr lang="en-US" altLang="ko-KR" sz="2400" dirty="0"/>
              <a:t>, </a:t>
            </a:r>
            <a:r>
              <a:rPr lang="ko-KR" altLang="en-US" sz="2400" dirty="0"/>
              <a:t>산림 보전 및 관리</a:t>
            </a:r>
            <a:r>
              <a:rPr lang="en-US" altLang="ko-KR" sz="2400" dirty="0"/>
              <a:t>, </a:t>
            </a:r>
            <a:r>
              <a:rPr lang="ko-KR" altLang="en-US" sz="2400" dirty="0"/>
              <a:t>가사 간병</a:t>
            </a:r>
            <a:r>
              <a:rPr lang="en-US" altLang="ko-KR" sz="2400" dirty="0"/>
              <a:t>, </a:t>
            </a:r>
            <a:r>
              <a:rPr lang="ko-KR" altLang="en-US" sz="2400" dirty="0"/>
              <a:t>문화재 보존 및 활용</a:t>
            </a:r>
            <a:r>
              <a:rPr lang="en-US" altLang="ko-KR" sz="2400" dirty="0"/>
              <a:t>, </a:t>
            </a:r>
            <a:r>
              <a:rPr lang="ko-KR" altLang="en-US" sz="2400" dirty="0"/>
              <a:t>청소 등 시설관리</a:t>
            </a:r>
            <a:r>
              <a:rPr lang="en-US" altLang="ko-KR" sz="2400" dirty="0"/>
              <a:t>, </a:t>
            </a:r>
            <a:r>
              <a:rPr lang="ko-KR" altLang="en-US" sz="2400" dirty="0"/>
              <a:t>고용서비스</a:t>
            </a:r>
            <a:r>
              <a:rPr lang="en-US" altLang="ko-KR" sz="2400" dirty="0"/>
              <a:t>, </a:t>
            </a:r>
            <a:r>
              <a:rPr lang="ko-KR" altLang="en-US" sz="2400" dirty="0"/>
              <a:t>제조</a:t>
            </a:r>
            <a:r>
              <a:rPr lang="en-US" altLang="ko-KR" sz="2400" dirty="0"/>
              <a:t>, </a:t>
            </a:r>
            <a:r>
              <a:rPr lang="ko-KR" altLang="en-US" sz="2400" dirty="0"/>
              <a:t>유통</a:t>
            </a:r>
            <a:r>
              <a:rPr lang="en-US" altLang="ko-KR" sz="2400" dirty="0"/>
              <a:t>, </a:t>
            </a:r>
            <a:r>
              <a:rPr lang="ko-KR" altLang="en-US" sz="2400" dirty="0"/>
              <a:t>기타</a:t>
            </a:r>
            <a:r>
              <a:rPr lang="en-US" altLang="ko-KR" sz="2400" dirty="0"/>
              <a:t> </a:t>
            </a:r>
            <a:endParaRPr lang="ko-KR" altLang="en-US" sz="2400" dirty="0"/>
          </a:p>
        </p:txBody>
      </p:sp>
      <p:pic>
        <p:nvPicPr>
          <p:cNvPr id="11" name="그래픽 59" descr="확인 표시">
            <a:extLst>
              <a:ext uri="{FF2B5EF4-FFF2-40B4-BE49-F238E27FC236}">
                <a16:creationId xmlns:a16="http://schemas.microsoft.com/office/drawing/2014/main" xmlns="" id="{BE8BDECB-7E36-4490-AE94-0487C8B7CF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69384" y="2071813"/>
            <a:ext cx="322649" cy="322649"/>
          </a:xfrm>
          <a:prstGeom prst="rect">
            <a:avLst/>
          </a:prstGeom>
        </p:spPr>
      </p:pic>
      <p:pic>
        <p:nvPicPr>
          <p:cNvPr id="13" name="그래픽 10" descr="연필">
            <a:extLst>
              <a:ext uri="{FF2B5EF4-FFF2-40B4-BE49-F238E27FC236}">
                <a16:creationId xmlns:a16="http://schemas.microsoft.com/office/drawing/2014/main" xmlns="" id="{CB2F1266-28AE-4414-8E3D-F8316F0ADF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11291" y="1294489"/>
            <a:ext cx="563281" cy="563281"/>
          </a:xfrm>
          <a:prstGeom prst="rect">
            <a:avLst/>
          </a:prstGeom>
        </p:spPr>
      </p:pic>
      <p:pic>
        <p:nvPicPr>
          <p:cNvPr id="14" name="그래픽 59" descr="확인 표시">
            <a:extLst>
              <a:ext uri="{FF2B5EF4-FFF2-40B4-BE49-F238E27FC236}">
                <a16:creationId xmlns:a16="http://schemas.microsoft.com/office/drawing/2014/main" xmlns="" id="{BE8BDECB-7E36-4490-AE94-0487C8B7CF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92931" y="3122057"/>
            <a:ext cx="322649" cy="322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92735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24E451DF-1307-4B90-8E1D-092354D8C4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/>
              <a:t>사회적 기업이란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xmlns="" id="{27B49FF3-9051-4C66-964F-5CE2BF2543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/>
              <a:t>지속 가능한 마을을 위한 사회적 기업 만들기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xmlns="" id="{97169EE4-80EB-4DF5-A65E-102E9E4B21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ko-KR" dirty="0"/>
              <a:t>10-13</a:t>
            </a:r>
            <a:r>
              <a:rPr lang="ko-KR" altLang="en-US" dirty="0"/>
              <a:t>차시</a:t>
            </a:r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xmlns="" id="{46209E25-1F79-4181-9490-CAB230266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67</a:t>
            </a:fld>
            <a:endParaRPr lang="ko-KR" alt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14157C2-6C01-45F8-B9D1-6C1B2E484F27}"/>
              </a:ext>
            </a:extLst>
          </p:cNvPr>
          <p:cNvSpPr txBox="1"/>
          <p:nvPr/>
        </p:nvSpPr>
        <p:spPr>
          <a:xfrm>
            <a:off x="478629" y="1317221"/>
            <a:ext cx="1114526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/>
              <a:t>   </a:t>
            </a:r>
            <a:r>
              <a:rPr lang="ko-KR" altLang="en-US" sz="2800" b="1" dirty="0"/>
              <a:t>사회적 기업의 목표</a:t>
            </a:r>
            <a:r>
              <a:rPr lang="en-US" altLang="ko-KR" sz="2800" b="1" dirty="0"/>
              <a:t>, </a:t>
            </a:r>
            <a:r>
              <a:rPr lang="ko-KR" altLang="en-US" sz="2800" b="1" dirty="0"/>
              <a:t>형태와 분야를 정합시다</a:t>
            </a:r>
            <a:r>
              <a:rPr lang="en-US" altLang="ko-KR" sz="2800" b="1" dirty="0"/>
              <a:t>. </a:t>
            </a:r>
          </a:p>
          <a:p>
            <a:endParaRPr lang="en-US" altLang="ko-KR" sz="1200" b="1" dirty="0"/>
          </a:p>
          <a:p>
            <a:r>
              <a:rPr lang="en-US" altLang="ko-KR" sz="2400" dirty="0"/>
              <a:t> - </a:t>
            </a:r>
            <a:r>
              <a:rPr lang="ko-KR" altLang="en-US" sz="2400" dirty="0"/>
              <a:t>사회적 기업의 목표</a:t>
            </a:r>
            <a:endParaRPr lang="en-US" altLang="ko-KR" sz="2400" dirty="0"/>
          </a:p>
          <a:p>
            <a:endParaRPr lang="en-US" altLang="ko-KR" sz="2800" b="1" dirty="0"/>
          </a:p>
          <a:p>
            <a:endParaRPr lang="en-US" altLang="ko-KR" sz="2800" b="1" dirty="0"/>
          </a:p>
          <a:p>
            <a:endParaRPr lang="en-US" altLang="ko-KR" sz="2800" b="1" dirty="0"/>
          </a:p>
          <a:p>
            <a:endParaRPr lang="en-US" altLang="ko-KR" sz="1600" b="1" dirty="0"/>
          </a:p>
          <a:p>
            <a:pPr marL="342900" indent="-342900">
              <a:buFontTx/>
              <a:buChar char="-"/>
            </a:pPr>
            <a:r>
              <a:rPr lang="ko-KR" altLang="en-US" sz="2400" dirty="0"/>
              <a:t>사회적 기업의 형태와 분야</a:t>
            </a:r>
            <a:r>
              <a:rPr lang="en-US" altLang="ko-KR" sz="2400" dirty="0"/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14157C2-6C01-45F8-B9D1-6C1B2E484F27}"/>
              </a:ext>
            </a:extLst>
          </p:cNvPr>
          <p:cNvSpPr txBox="1"/>
          <p:nvPr/>
        </p:nvSpPr>
        <p:spPr>
          <a:xfrm>
            <a:off x="478629" y="2454920"/>
            <a:ext cx="11306176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fontAlgn="base" latinLnBrk="0"/>
            <a:r>
              <a:rPr lang="en-US" altLang="ko-KR" sz="2400" dirty="0"/>
              <a:t>예) </a:t>
            </a:r>
            <a:r>
              <a:rPr lang="en-US" altLang="ko-KR" sz="2400" dirty="0" err="1"/>
              <a:t>탄소</a:t>
            </a:r>
            <a:r>
              <a:rPr lang="en-US" altLang="ko-KR" sz="2400" dirty="0"/>
              <a:t> </a:t>
            </a:r>
            <a:r>
              <a:rPr lang="en-US" altLang="ko-KR" sz="2400" dirty="0" err="1"/>
              <a:t>배출을</a:t>
            </a:r>
            <a:r>
              <a:rPr lang="en-US" altLang="ko-KR" sz="2400" dirty="0"/>
              <a:t> </a:t>
            </a:r>
            <a:r>
              <a:rPr lang="en-US" altLang="ko-KR" sz="2400" dirty="0" err="1"/>
              <a:t>최소화한다</a:t>
            </a:r>
            <a:r>
              <a:rPr lang="en-US" altLang="ko-KR" sz="2400" dirty="0"/>
              <a:t>. </a:t>
            </a:r>
            <a:r>
              <a:rPr lang="en-US" altLang="ko-KR" sz="2400" dirty="0" err="1"/>
              <a:t>자원을</a:t>
            </a:r>
            <a:r>
              <a:rPr lang="en-US" altLang="ko-KR" sz="2400" dirty="0"/>
              <a:t> </a:t>
            </a:r>
            <a:r>
              <a:rPr lang="en-US" altLang="ko-KR" sz="2400" dirty="0" err="1"/>
              <a:t>순환한다</a:t>
            </a:r>
            <a:r>
              <a:rPr lang="en-US" altLang="ko-KR" sz="2400" dirty="0"/>
              <a:t>. </a:t>
            </a:r>
            <a:r>
              <a:rPr lang="en-US" altLang="ko-KR" sz="2400" dirty="0" err="1"/>
              <a:t>공공</a:t>
            </a:r>
            <a:r>
              <a:rPr lang="en-US" altLang="ko-KR" sz="2400" dirty="0"/>
              <a:t> </a:t>
            </a:r>
            <a:r>
              <a:rPr lang="en-US" altLang="ko-KR" sz="2400" dirty="0" err="1"/>
              <a:t>돌봄</a:t>
            </a:r>
            <a:r>
              <a:rPr lang="en-US" altLang="ko-KR" sz="2400" dirty="0"/>
              <a:t> </a:t>
            </a:r>
            <a:r>
              <a:rPr lang="en-US" altLang="ko-KR" sz="2400" dirty="0" err="1"/>
              <a:t>시스템이</a:t>
            </a:r>
            <a:r>
              <a:rPr lang="en-US" altLang="ko-KR" sz="2400" dirty="0"/>
              <a:t> 잘 </a:t>
            </a:r>
            <a:r>
              <a:rPr lang="en-US" altLang="ko-KR" sz="2400" dirty="0" err="1"/>
              <a:t>갖춘다</a:t>
            </a:r>
            <a:r>
              <a:rPr lang="en-US" altLang="ko-KR" sz="2400" dirty="0"/>
              <a:t>. </a:t>
            </a:r>
            <a:r>
              <a:rPr lang="en-US" altLang="ko-KR" sz="2400" dirty="0" err="1"/>
              <a:t>차별과</a:t>
            </a:r>
            <a:r>
              <a:rPr lang="en-US" altLang="ko-KR" sz="2400" dirty="0"/>
              <a:t> </a:t>
            </a:r>
            <a:r>
              <a:rPr lang="en-US" altLang="ko-KR" sz="2400" dirty="0" err="1"/>
              <a:t>혐오를</a:t>
            </a:r>
            <a:r>
              <a:rPr lang="en-US" altLang="ko-KR" sz="2400" dirty="0"/>
              <a:t> </a:t>
            </a:r>
            <a:r>
              <a:rPr lang="en-US" altLang="ko-KR" sz="2400" dirty="0" err="1"/>
              <a:t>완화시킨다</a:t>
            </a:r>
            <a:r>
              <a:rPr lang="en-US" altLang="ko-KR" sz="2400" dirty="0"/>
              <a:t>. </a:t>
            </a:r>
            <a:r>
              <a:rPr lang="en-US" altLang="ko-KR" sz="2400" dirty="0" err="1"/>
              <a:t>마을</a:t>
            </a:r>
            <a:r>
              <a:rPr lang="en-US" altLang="ko-KR" sz="2400" dirty="0"/>
              <a:t>(</a:t>
            </a:r>
            <a:r>
              <a:rPr lang="en-US" altLang="ko-KR" sz="2400" dirty="0" err="1"/>
              <a:t>동네</a:t>
            </a:r>
            <a:r>
              <a:rPr lang="en-US" altLang="ko-KR" sz="2400" dirty="0"/>
              <a:t>)의 </a:t>
            </a:r>
            <a:r>
              <a:rPr lang="en-US" altLang="ko-KR" sz="2400" dirty="0" err="1"/>
              <a:t>가치를</a:t>
            </a:r>
            <a:r>
              <a:rPr lang="en-US" altLang="ko-KR" sz="2400" dirty="0"/>
              <a:t> </a:t>
            </a:r>
            <a:r>
              <a:rPr lang="en-US" altLang="ko-KR" sz="2400" dirty="0" err="1"/>
              <a:t>높인다</a:t>
            </a:r>
            <a:r>
              <a:rPr lang="en-US" altLang="ko-KR" sz="2400" dirty="0"/>
              <a:t>. </a:t>
            </a:r>
            <a:r>
              <a:rPr lang="en-US" altLang="ko-KR" sz="2400" dirty="0" err="1"/>
              <a:t>마을</a:t>
            </a:r>
            <a:r>
              <a:rPr lang="en-US" altLang="ko-KR" sz="2400" dirty="0"/>
              <a:t>(</a:t>
            </a:r>
            <a:r>
              <a:rPr lang="en-US" altLang="ko-KR" sz="2400" dirty="0" err="1"/>
              <a:t>동네</a:t>
            </a:r>
            <a:r>
              <a:rPr lang="en-US" altLang="ko-KR" sz="2400" dirty="0"/>
              <a:t>) </a:t>
            </a:r>
            <a:r>
              <a:rPr lang="en-US" altLang="ko-KR" sz="2400" dirty="0" err="1"/>
              <a:t>생활이</a:t>
            </a:r>
            <a:r>
              <a:rPr lang="en-US" altLang="ko-KR" sz="2400" dirty="0"/>
              <a:t> </a:t>
            </a:r>
            <a:r>
              <a:rPr lang="en-US" altLang="ko-KR" sz="2400" dirty="0" err="1"/>
              <a:t>즐거워진다</a:t>
            </a:r>
            <a:r>
              <a:rPr lang="en-US" altLang="ko-KR" sz="2400" dirty="0"/>
              <a:t>. 등 </a:t>
            </a:r>
          </a:p>
        </p:txBody>
      </p:sp>
      <p:pic>
        <p:nvPicPr>
          <p:cNvPr id="13" name="그래픽 10" descr="연필">
            <a:extLst>
              <a:ext uri="{FF2B5EF4-FFF2-40B4-BE49-F238E27FC236}">
                <a16:creationId xmlns:a16="http://schemas.microsoft.com/office/drawing/2014/main" xmlns="" id="{CB2F1266-28AE-4414-8E3D-F8316F0ADF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11291" y="1294489"/>
            <a:ext cx="563281" cy="56328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614157C2-6C01-45F8-B9D1-6C1B2E484F27}"/>
              </a:ext>
            </a:extLst>
          </p:cNvPr>
          <p:cNvSpPr txBox="1"/>
          <p:nvPr/>
        </p:nvSpPr>
        <p:spPr>
          <a:xfrm>
            <a:off x="485058" y="4323798"/>
            <a:ext cx="11306176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sz="2400" dirty="0"/>
              <a:t>공공재</a:t>
            </a:r>
            <a:r>
              <a:rPr lang="en-US" altLang="ko-KR" sz="2400" dirty="0"/>
              <a:t>(</a:t>
            </a:r>
            <a:r>
              <a:rPr lang="ko-KR" altLang="en-US" sz="2400" dirty="0"/>
              <a:t>교통</a:t>
            </a:r>
            <a:r>
              <a:rPr lang="en-US" altLang="ko-KR" sz="2400" dirty="0"/>
              <a:t>, </a:t>
            </a:r>
            <a:r>
              <a:rPr lang="ko-KR" altLang="en-US" sz="2400" dirty="0"/>
              <a:t>전기</a:t>
            </a:r>
            <a:r>
              <a:rPr lang="en-US" altLang="ko-KR" sz="2400" dirty="0"/>
              <a:t>, </a:t>
            </a:r>
            <a:r>
              <a:rPr lang="ko-KR" altLang="en-US" sz="2400" dirty="0"/>
              <a:t>소방</a:t>
            </a:r>
            <a:r>
              <a:rPr lang="en-US" altLang="ko-KR" sz="2400" dirty="0"/>
              <a:t>, </a:t>
            </a:r>
            <a:r>
              <a:rPr lang="ko-KR" altLang="en-US" sz="2400" dirty="0"/>
              <a:t>공원</a:t>
            </a:r>
            <a:r>
              <a:rPr lang="en-US" altLang="ko-KR" sz="2400" dirty="0"/>
              <a:t>, </a:t>
            </a:r>
            <a:r>
              <a:rPr lang="ko-KR" altLang="en-US" sz="2400" dirty="0"/>
              <a:t>치안 등 공동 이용 재화나 서비스</a:t>
            </a:r>
            <a:r>
              <a:rPr lang="en-US" altLang="ko-KR" sz="2400" dirty="0"/>
              <a:t>), </a:t>
            </a:r>
            <a:r>
              <a:rPr lang="ko-KR" altLang="en-US" sz="2400" dirty="0" err="1"/>
              <a:t>공동재</a:t>
            </a:r>
            <a:r>
              <a:rPr lang="en-US" altLang="ko-KR" sz="2400" dirty="0"/>
              <a:t>(</a:t>
            </a:r>
            <a:r>
              <a:rPr lang="ko-KR" altLang="en-US" sz="2400" dirty="0"/>
              <a:t>생태환경</a:t>
            </a:r>
            <a:r>
              <a:rPr lang="en-US" altLang="ko-KR" sz="2400" dirty="0"/>
              <a:t>, </a:t>
            </a:r>
            <a:r>
              <a:rPr lang="ko-KR" altLang="en-US" sz="2400" dirty="0"/>
              <a:t>교육 등 구성원들이 함께 만들어나가는 자산</a:t>
            </a:r>
            <a:r>
              <a:rPr lang="en-US" altLang="ko-KR" sz="2400" dirty="0"/>
              <a:t>), </a:t>
            </a:r>
            <a:r>
              <a:rPr lang="ko-KR" altLang="en-US" sz="2400" dirty="0"/>
              <a:t>경제활동</a:t>
            </a:r>
            <a:r>
              <a:rPr lang="en-US" altLang="ko-KR" sz="2400" dirty="0"/>
              <a:t>(</a:t>
            </a:r>
            <a:r>
              <a:rPr lang="ko-KR" altLang="en-US" sz="2400" dirty="0"/>
              <a:t>사회적 기업</a:t>
            </a:r>
            <a:r>
              <a:rPr lang="en-US" altLang="ko-KR" sz="2400" dirty="0"/>
              <a:t>, </a:t>
            </a:r>
            <a:r>
              <a:rPr lang="ko-KR" altLang="en-US" sz="2400" dirty="0"/>
              <a:t>협동조합 등</a:t>
            </a:r>
            <a:r>
              <a:rPr lang="en-US" altLang="ko-KR" sz="2400" dirty="0"/>
              <a:t>), </a:t>
            </a:r>
            <a:r>
              <a:rPr lang="ko-KR" altLang="en-US" sz="2400" dirty="0"/>
              <a:t>문화예술</a:t>
            </a:r>
            <a:r>
              <a:rPr lang="en-US" altLang="ko-KR" sz="2400" dirty="0"/>
              <a:t>(</a:t>
            </a:r>
            <a:r>
              <a:rPr lang="ko-KR" altLang="en-US" sz="2400" dirty="0"/>
              <a:t>공방</a:t>
            </a:r>
            <a:r>
              <a:rPr lang="en-US" altLang="ko-KR" sz="2400" dirty="0"/>
              <a:t>, </a:t>
            </a:r>
            <a:r>
              <a:rPr lang="ko-KR" altLang="en-US" sz="2400" dirty="0" err="1"/>
              <a:t>마을강사</a:t>
            </a:r>
            <a:r>
              <a:rPr lang="ko-KR" altLang="en-US" sz="2400" dirty="0"/>
              <a:t> 등</a:t>
            </a:r>
            <a:r>
              <a:rPr lang="en-US" altLang="ko-KR" sz="2400" dirty="0"/>
              <a:t>), </a:t>
            </a:r>
            <a:r>
              <a:rPr lang="ko-KR" altLang="en-US" sz="2400" dirty="0" err="1"/>
              <a:t>마을활성화</a:t>
            </a:r>
            <a:r>
              <a:rPr lang="ko-KR" altLang="en-US" sz="2400" dirty="0"/>
              <a:t> 등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614157C2-6C01-45F8-B9D1-6C1B2E484F27}"/>
              </a:ext>
            </a:extLst>
          </p:cNvPr>
          <p:cNvSpPr txBox="1"/>
          <p:nvPr/>
        </p:nvSpPr>
        <p:spPr>
          <a:xfrm>
            <a:off x="311291" y="5788392"/>
            <a:ext cx="111452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/>
              <a:t>    </a:t>
            </a:r>
            <a:r>
              <a:rPr lang="ko-KR" altLang="en-US" sz="2800" b="1" dirty="0"/>
              <a:t>자료 조사</a:t>
            </a:r>
            <a:r>
              <a:rPr lang="en-US" altLang="ko-KR" sz="2800" b="1" dirty="0"/>
              <a:t>, </a:t>
            </a:r>
            <a:r>
              <a:rPr lang="ko-KR" altLang="en-US" sz="2800" b="1" dirty="0"/>
              <a:t>아이디어 모으기</a:t>
            </a:r>
            <a:endParaRPr lang="en-US" altLang="ko-KR" sz="2400" dirty="0"/>
          </a:p>
        </p:txBody>
      </p:sp>
      <p:pic>
        <p:nvPicPr>
          <p:cNvPr id="17" name="그래픽 10" descr="연필">
            <a:extLst>
              <a:ext uri="{FF2B5EF4-FFF2-40B4-BE49-F238E27FC236}">
                <a16:creationId xmlns:a16="http://schemas.microsoft.com/office/drawing/2014/main" xmlns="" id="{CB2F1266-28AE-4414-8E3D-F8316F0ADF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11290" y="5788392"/>
            <a:ext cx="563281" cy="467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48371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24E451DF-1307-4B90-8E1D-092354D8C4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/>
              <a:t>사회적 기업 형태 갖추기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xmlns="" id="{27B49FF3-9051-4C66-964F-5CE2BF2543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/>
              <a:t>지속 가능한 마을을 위한 사회적 기업 만들기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xmlns="" id="{97169EE4-80EB-4DF5-A65E-102E9E4B21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ko-KR" dirty="0"/>
              <a:t>10-13</a:t>
            </a:r>
            <a:r>
              <a:rPr lang="ko-KR" altLang="en-US" dirty="0"/>
              <a:t>차시</a:t>
            </a:r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xmlns="" id="{46209E25-1F79-4181-9490-CAB230266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68</a:t>
            </a:fld>
            <a:endParaRPr lang="ko-KR" alt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14157C2-6C01-45F8-B9D1-6C1B2E484F27}"/>
              </a:ext>
            </a:extLst>
          </p:cNvPr>
          <p:cNvSpPr txBox="1"/>
          <p:nvPr/>
        </p:nvSpPr>
        <p:spPr>
          <a:xfrm>
            <a:off x="466723" y="1345118"/>
            <a:ext cx="1114526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/>
              <a:t>   </a:t>
            </a:r>
            <a:r>
              <a:rPr lang="ko-KR" altLang="en-US" sz="2800" b="1" dirty="0"/>
              <a:t>사회적 기업의 형태를 갖춰 봅시다</a:t>
            </a:r>
            <a:r>
              <a:rPr lang="en-US" altLang="ko-KR" sz="2800" b="1" dirty="0"/>
              <a:t>. </a:t>
            </a:r>
          </a:p>
          <a:p>
            <a:endParaRPr lang="en-US" altLang="ko-KR" sz="2800" b="1" dirty="0"/>
          </a:p>
          <a:p>
            <a:endParaRPr lang="en-US" altLang="ko-KR" sz="2800" b="1" dirty="0"/>
          </a:p>
          <a:p>
            <a:endParaRPr lang="en-US" altLang="ko-KR" sz="2800" b="1" dirty="0"/>
          </a:p>
          <a:p>
            <a:endParaRPr lang="en-US" altLang="ko-KR" sz="2800" b="1" dirty="0"/>
          </a:p>
          <a:p>
            <a:endParaRPr lang="en-US" altLang="ko-KR" sz="2800" b="1" dirty="0"/>
          </a:p>
          <a:p>
            <a:endParaRPr lang="en-US" altLang="ko-KR" sz="2400" dirty="0"/>
          </a:p>
          <a:p>
            <a:endParaRPr lang="en-US" altLang="ko-KR" sz="2400" dirty="0"/>
          </a:p>
          <a:p>
            <a:endParaRPr lang="en-US" altLang="ko-KR" sz="2400" dirty="0"/>
          </a:p>
          <a:p>
            <a:pPr marL="342900" indent="-342900">
              <a:buFontTx/>
              <a:buChar char="-"/>
            </a:pPr>
            <a:r>
              <a:rPr lang="ko-KR" altLang="en-US" sz="2400" dirty="0"/>
              <a:t>예시를 참고하여 사회적 기업을 만들어 봅시다</a:t>
            </a:r>
            <a:r>
              <a:rPr lang="en-US" altLang="ko-KR" sz="2400" dirty="0"/>
              <a:t>. </a:t>
            </a:r>
          </a:p>
          <a:p>
            <a:pPr marL="342900" indent="-342900">
              <a:buFontTx/>
              <a:buChar char="-"/>
            </a:pPr>
            <a:endParaRPr lang="en-US" altLang="ko-KR" sz="2400" dirty="0"/>
          </a:p>
        </p:txBody>
      </p:sp>
      <p:pic>
        <p:nvPicPr>
          <p:cNvPr id="13" name="그래픽 10" descr="연필">
            <a:extLst>
              <a:ext uri="{FF2B5EF4-FFF2-40B4-BE49-F238E27FC236}">
                <a16:creationId xmlns:a16="http://schemas.microsoft.com/office/drawing/2014/main" xmlns="" id="{CB2F1266-28AE-4414-8E3D-F8316F0ADF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11291" y="1294489"/>
            <a:ext cx="563281" cy="56328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614157C2-6C01-45F8-B9D1-6C1B2E484F27}"/>
              </a:ext>
            </a:extLst>
          </p:cNvPr>
          <p:cNvSpPr txBox="1"/>
          <p:nvPr/>
        </p:nvSpPr>
        <p:spPr>
          <a:xfrm>
            <a:off x="466721" y="1876952"/>
            <a:ext cx="11145267" cy="30469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fontAlgn="base"/>
            <a:r>
              <a:rPr lang="en-US" altLang="ko-KR" sz="2400" b="1" dirty="0"/>
              <a:t>     </a:t>
            </a:r>
            <a:r>
              <a:rPr lang="ko-KR" altLang="en-US" sz="2400" b="1" dirty="0"/>
              <a:t>사회적 기업 예시</a:t>
            </a:r>
            <a:endParaRPr lang="en-US" altLang="ko-KR" sz="2400" b="1" dirty="0"/>
          </a:p>
          <a:p>
            <a:pPr fontAlgn="base"/>
            <a:r>
              <a:rPr lang="en-US" altLang="ko-KR" sz="2400" dirty="0"/>
              <a:t>1. </a:t>
            </a:r>
            <a:r>
              <a:rPr lang="ko-KR" altLang="en-US" sz="2400" dirty="0"/>
              <a:t>기업명 </a:t>
            </a:r>
            <a:r>
              <a:rPr lang="en-US" altLang="ko-KR" sz="2400" dirty="0"/>
              <a:t>: </a:t>
            </a:r>
            <a:r>
              <a:rPr lang="ko-KR" altLang="en-US" sz="2400" dirty="0" err="1"/>
              <a:t>비건프렌즈</a:t>
            </a:r>
            <a:endParaRPr lang="ko-KR" altLang="en-US" sz="2400" dirty="0"/>
          </a:p>
          <a:p>
            <a:pPr fontAlgn="base"/>
            <a:r>
              <a:rPr lang="en-US" altLang="ko-KR" sz="2400" dirty="0"/>
              <a:t>2. </a:t>
            </a:r>
            <a:r>
              <a:rPr lang="ko-KR" altLang="en-US" sz="2400" dirty="0"/>
              <a:t>사업목적 </a:t>
            </a:r>
            <a:r>
              <a:rPr lang="en-US" altLang="ko-KR" sz="2400" dirty="0"/>
              <a:t>: </a:t>
            </a:r>
            <a:r>
              <a:rPr lang="ko-KR" altLang="en-US" sz="2400" dirty="0"/>
              <a:t>먹거리를 중심으로 </a:t>
            </a:r>
            <a:r>
              <a:rPr lang="ko-KR" altLang="en-US" sz="2400" dirty="0" err="1"/>
              <a:t>기후위기에</a:t>
            </a:r>
            <a:r>
              <a:rPr lang="ko-KR" altLang="en-US" sz="2400" dirty="0"/>
              <a:t> 대응합니다</a:t>
            </a:r>
            <a:r>
              <a:rPr lang="en-US" altLang="ko-KR" sz="2400" dirty="0"/>
              <a:t>.</a:t>
            </a:r>
            <a:endParaRPr lang="ko-KR" altLang="en-US" sz="2400" dirty="0"/>
          </a:p>
          <a:p>
            <a:pPr fontAlgn="base"/>
            <a:r>
              <a:rPr lang="en-US" altLang="ko-KR" sz="2400" dirty="0"/>
              <a:t>3. </a:t>
            </a:r>
            <a:r>
              <a:rPr lang="ko-KR" altLang="en-US" sz="2400" dirty="0"/>
              <a:t>사업내용 </a:t>
            </a:r>
            <a:r>
              <a:rPr lang="en-US" altLang="ko-KR" sz="2400" dirty="0"/>
              <a:t>: </a:t>
            </a:r>
            <a:r>
              <a:rPr lang="ko-KR" altLang="en-US" sz="2400" dirty="0" err="1"/>
              <a:t>퍼머컬처</a:t>
            </a:r>
            <a:r>
              <a:rPr lang="ko-KR" altLang="en-US" sz="2400" dirty="0"/>
              <a:t> 교육 사업</a:t>
            </a:r>
            <a:r>
              <a:rPr lang="en-US" altLang="ko-KR" sz="2400" dirty="0"/>
              <a:t>, </a:t>
            </a:r>
            <a:r>
              <a:rPr lang="ko-KR" altLang="en-US" sz="2400" dirty="0"/>
              <a:t>비건 식당</a:t>
            </a:r>
            <a:r>
              <a:rPr lang="en-US" altLang="ko-KR" sz="2400" dirty="0"/>
              <a:t>, </a:t>
            </a:r>
            <a:r>
              <a:rPr lang="ko-KR" altLang="en-US" sz="2400" dirty="0"/>
              <a:t>공방 운영 </a:t>
            </a:r>
            <a:r>
              <a:rPr lang="en-US" altLang="ko-KR" sz="2400" dirty="0"/>
              <a:t>/ </a:t>
            </a:r>
            <a:r>
              <a:rPr lang="ko-KR" altLang="en-US" sz="2400" dirty="0" err="1"/>
              <a:t>퍼머컬처</a:t>
            </a:r>
            <a:r>
              <a:rPr lang="ko-KR" altLang="en-US" sz="2400" dirty="0"/>
              <a:t> 농장 체험 교육 운영</a:t>
            </a:r>
            <a:r>
              <a:rPr lang="en-US" altLang="ko-KR" sz="2400" dirty="0"/>
              <a:t>, </a:t>
            </a:r>
            <a:r>
              <a:rPr lang="ko-KR" altLang="en-US" sz="2400" dirty="0"/>
              <a:t>농장 </a:t>
            </a:r>
            <a:r>
              <a:rPr lang="ko-KR" altLang="en-US" sz="2400" dirty="0" err="1"/>
              <a:t>수확물</a:t>
            </a:r>
            <a:r>
              <a:rPr lang="en-US" altLang="ko-KR" sz="2400" dirty="0"/>
              <a:t>(</a:t>
            </a:r>
            <a:r>
              <a:rPr lang="ko-KR" altLang="en-US" sz="2400" dirty="0" err="1"/>
              <a:t>로컬푸드</a:t>
            </a:r>
            <a:r>
              <a:rPr lang="en-US" altLang="ko-KR" sz="2400" dirty="0"/>
              <a:t>) </a:t>
            </a:r>
            <a:r>
              <a:rPr lang="ko-KR" altLang="en-US" sz="2400" dirty="0"/>
              <a:t>이용한 비건 식당 운영</a:t>
            </a:r>
            <a:r>
              <a:rPr lang="en-US" altLang="ko-KR" sz="2400" dirty="0"/>
              <a:t>, </a:t>
            </a:r>
            <a:r>
              <a:rPr lang="ko-KR" altLang="en-US" sz="2400" dirty="0"/>
              <a:t>차나 화장품 등 제조 판매 </a:t>
            </a:r>
          </a:p>
          <a:p>
            <a:pPr fontAlgn="base"/>
            <a:r>
              <a:rPr lang="en-US" altLang="ko-KR" sz="2400" dirty="0"/>
              <a:t>4. </a:t>
            </a:r>
            <a:r>
              <a:rPr lang="ko-KR" altLang="en-US" sz="2400" dirty="0" err="1"/>
              <a:t>사업목표</a:t>
            </a:r>
            <a:r>
              <a:rPr lang="ko-KR" altLang="en-US" sz="2400" dirty="0"/>
              <a:t> </a:t>
            </a:r>
            <a:r>
              <a:rPr lang="en-US" altLang="ko-KR" sz="2400" dirty="0"/>
              <a:t>: </a:t>
            </a:r>
            <a:r>
              <a:rPr lang="ko-KR" altLang="en-US" sz="2400" dirty="0"/>
              <a:t>교육분야 연 </a:t>
            </a:r>
            <a:r>
              <a:rPr lang="en-US" altLang="ko-KR" sz="2400" dirty="0"/>
              <a:t>1,000</a:t>
            </a:r>
            <a:r>
              <a:rPr lang="ko-KR" altLang="en-US" sz="2400" dirty="0"/>
              <a:t>명 </a:t>
            </a:r>
            <a:r>
              <a:rPr lang="en-US" altLang="ko-KR" sz="2400" dirty="0"/>
              <a:t>2,000</a:t>
            </a:r>
            <a:r>
              <a:rPr lang="ko-KR" altLang="en-US" sz="2400" dirty="0"/>
              <a:t>만 원</a:t>
            </a:r>
            <a:r>
              <a:rPr lang="en-US" altLang="ko-KR" sz="2400" dirty="0"/>
              <a:t>/ </a:t>
            </a:r>
            <a:r>
              <a:rPr lang="ko-KR" altLang="en-US" sz="2400" dirty="0"/>
              <a:t>식당</a:t>
            </a:r>
            <a:r>
              <a:rPr lang="en-US" altLang="ko-KR" sz="2400" dirty="0"/>
              <a:t>, </a:t>
            </a:r>
            <a:r>
              <a:rPr lang="ko-KR" altLang="en-US" sz="2400" dirty="0"/>
              <a:t>공방 </a:t>
            </a:r>
            <a:r>
              <a:rPr lang="ko-KR" altLang="en-US" sz="2400" dirty="0" err="1"/>
              <a:t>문야</a:t>
            </a:r>
            <a:r>
              <a:rPr lang="ko-KR" altLang="en-US" sz="2400" dirty="0"/>
              <a:t> 연 </a:t>
            </a:r>
            <a:r>
              <a:rPr lang="en-US" altLang="ko-KR" sz="2400" dirty="0"/>
              <a:t>10,000</a:t>
            </a:r>
            <a:r>
              <a:rPr lang="ko-KR" altLang="en-US" sz="2400" dirty="0"/>
              <a:t>명 </a:t>
            </a:r>
            <a:r>
              <a:rPr lang="en-US" altLang="ko-KR" sz="2400" dirty="0"/>
              <a:t>1</a:t>
            </a:r>
            <a:r>
              <a:rPr lang="ko-KR" altLang="en-US" sz="2400" dirty="0"/>
              <a:t>억 원 </a:t>
            </a:r>
            <a:r>
              <a:rPr lang="en-US" altLang="ko-KR" sz="2400" dirty="0"/>
              <a:t>/ </a:t>
            </a:r>
            <a:r>
              <a:rPr lang="ko-KR" altLang="en-US" sz="2400" dirty="0"/>
              <a:t>좋은 일자리</a:t>
            </a:r>
            <a:r>
              <a:rPr lang="en-US" altLang="ko-KR" sz="2400" dirty="0"/>
              <a:t>, </a:t>
            </a:r>
            <a:r>
              <a:rPr lang="ko-KR" altLang="en-US" sz="2400" dirty="0" err="1"/>
              <a:t>기후위기</a:t>
            </a:r>
            <a:r>
              <a:rPr lang="ko-KR" altLang="en-US" sz="2400" dirty="0"/>
              <a:t> 대응하는 </a:t>
            </a:r>
            <a:r>
              <a:rPr lang="ko-KR" altLang="en-US" sz="2400" dirty="0" err="1"/>
              <a:t>전환마을</a:t>
            </a:r>
            <a:r>
              <a:rPr lang="ko-KR" altLang="en-US" sz="2400" dirty="0"/>
              <a:t> 만들기</a:t>
            </a:r>
          </a:p>
        </p:txBody>
      </p:sp>
      <p:pic>
        <p:nvPicPr>
          <p:cNvPr id="15" name="그래픽 59" descr="확인 표시">
            <a:extLst>
              <a:ext uri="{FF2B5EF4-FFF2-40B4-BE49-F238E27FC236}">
                <a16:creationId xmlns:a16="http://schemas.microsoft.com/office/drawing/2014/main" xmlns="" id="{BE8BDECB-7E36-4490-AE94-0487C8B7CF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04238" y="2096901"/>
            <a:ext cx="322649" cy="322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85269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24E451DF-1307-4B90-8E1D-092354D8C4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/>
              <a:t>홍보하기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xmlns="" id="{27B49FF3-9051-4C66-964F-5CE2BF2543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/>
              <a:t>지속 가능한 마을을 위한 사회적 기업 만들기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xmlns="" id="{97169EE4-80EB-4DF5-A65E-102E9E4B21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ko-KR" dirty="0"/>
              <a:t>10-13</a:t>
            </a:r>
            <a:r>
              <a:rPr lang="ko-KR" altLang="en-US" dirty="0"/>
              <a:t>차시</a:t>
            </a:r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xmlns="" id="{46209E25-1F79-4181-9490-CAB230266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69</a:t>
            </a:fld>
            <a:endParaRPr lang="ko-KR" alt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14157C2-6C01-45F8-B9D1-6C1B2E484F27}"/>
              </a:ext>
            </a:extLst>
          </p:cNvPr>
          <p:cNvSpPr txBox="1"/>
          <p:nvPr/>
        </p:nvSpPr>
        <p:spPr>
          <a:xfrm>
            <a:off x="466723" y="1345118"/>
            <a:ext cx="11145267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/>
              <a:t>   </a:t>
            </a:r>
            <a:r>
              <a:rPr lang="ko-KR" altLang="en-US" sz="2800" b="1" dirty="0"/>
              <a:t>사회적 기업을 홍보해봅시다</a:t>
            </a:r>
            <a:r>
              <a:rPr lang="en-US" altLang="ko-KR" sz="2800" b="1" dirty="0"/>
              <a:t>. </a:t>
            </a:r>
          </a:p>
          <a:p>
            <a:endParaRPr lang="en-US" altLang="ko-KR" sz="2800" b="1" dirty="0"/>
          </a:p>
          <a:p>
            <a:endParaRPr lang="en-US" altLang="ko-KR" sz="2800" b="1" dirty="0"/>
          </a:p>
          <a:p>
            <a:endParaRPr lang="en-US" altLang="ko-KR" sz="2800" b="1" dirty="0"/>
          </a:p>
          <a:p>
            <a:pPr marL="342900" indent="-342900">
              <a:buFontTx/>
              <a:buChar char="-"/>
            </a:pPr>
            <a:r>
              <a:rPr lang="ko-KR" altLang="en-US" sz="2400" dirty="0"/>
              <a:t>강조할 것</a:t>
            </a:r>
            <a:endParaRPr lang="en-US" altLang="ko-KR" sz="2400" dirty="0"/>
          </a:p>
          <a:p>
            <a:pPr marL="342900" indent="-342900">
              <a:buFontTx/>
              <a:buChar char="-"/>
            </a:pPr>
            <a:r>
              <a:rPr lang="ko-KR" altLang="en-US" sz="2400" dirty="0"/>
              <a:t>내용 흐름 및 주요 장면 구성하기</a:t>
            </a:r>
            <a:endParaRPr lang="en-US" altLang="ko-KR" sz="2400" dirty="0"/>
          </a:p>
          <a:p>
            <a:pPr marL="342900" indent="-342900">
              <a:buFontTx/>
              <a:buChar char="-"/>
            </a:pPr>
            <a:r>
              <a:rPr lang="ko-KR" altLang="en-US" sz="2400" dirty="0" err="1"/>
              <a:t>숏폼</a:t>
            </a:r>
            <a:r>
              <a:rPr lang="ko-KR" altLang="en-US" sz="2400" dirty="0"/>
              <a:t> 제작하기</a:t>
            </a:r>
            <a:endParaRPr lang="en-US" altLang="ko-KR" sz="2400" dirty="0"/>
          </a:p>
          <a:p>
            <a:r>
              <a:rPr lang="en-US" altLang="ko-KR" sz="2400" dirty="0"/>
              <a:t>  </a:t>
            </a:r>
            <a:r>
              <a:rPr lang="ko-KR" altLang="en-US" sz="2400" dirty="0"/>
              <a:t>* 역할 나누기</a:t>
            </a:r>
            <a:r>
              <a:rPr lang="en-US" altLang="ko-KR" sz="2400" dirty="0"/>
              <a:t>(</a:t>
            </a:r>
            <a:r>
              <a:rPr lang="ko-KR" altLang="en-US" sz="2400" dirty="0"/>
              <a:t>연출</a:t>
            </a:r>
            <a:r>
              <a:rPr lang="en-US" altLang="ko-KR" sz="2400" dirty="0"/>
              <a:t>(</a:t>
            </a:r>
            <a:r>
              <a:rPr lang="ko-KR" altLang="en-US" sz="2400" dirty="0"/>
              <a:t>대본</a:t>
            </a:r>
            <a:r>
              <a:rPr lang="en-US" altLang="ko-KR" sz="2400" dirty="0"/>
              <a:t>), </a:t>
            </a:r>
            <a:r>
              <a:rPr lang="ko-KR" altLang="en-US" sz="2400" dirty="0"/>
              <a:t>촬영</a:t>
            </a:r>
            <a:r>
              <a:rPr lang="en-US" altLang="ko-KR" sz="2400" dirty="0"/>
              <a:t>, </a:t>
            </a:r>
            <a:r>
              <a:rPr lang="ko-KR" altLang="en-US" sz="2400" dirty="0"/>
              <a:t>음향</a:t>
            </a:r>
            <a:r>
              <a:rPr lang="en-US" altLang="ko-KR" sz="2400" dirty="0"/>
              <a:t>, </a:t>
            </a:r>
            <a:r>
              <a:rPr lang="ko-KR" altLang="en-US" sz="2400" dirty="0"/>
              <a:t>소품</a:t>
            </a:r>
            <a:r>
              <a:rPr lang="en-US" altLang="ko-KR" sz="2400" dirty="0"/>
              <a:t>, </a:t>
            </a:r>
            <a:r>
              <a:rPr lang="ko-KR" altLang="en-US" sz="2400" dirty="0"/>
              <a:t>장소 등</a:t>
            </a:r>
            <a:r>
              <a:rPr lang="en-US" altLang="ko-KR" sz="2400" dirty="0"/>
              <a:t>)</a:t>
            </a:r>
          </a:p>
          <a:p>
            <a:pPr marL="342900" indent="-342900">
              <a:buFontTx/>
              <a:buChar char="-"/>
            </a:pPr>
            <a:r>
              <a:rPr lang="ko-KR" altLang="en-US" sz="2400" dirty="0"/>
              <a:t>촬영하기</a:t>
            </a:r>
            <a:endParaRPr lang="en-US" altLang="ko-KR" sz="2400" dirty="0"/>
          </a:p>
          <a:p>
            <a:r>
              <a:rPr lang="en-US" altLang="ko-KR" sz="2400" dirty="0"/>
              <a:t>  </a:t>
            </a:r>
            <a:r>
              <a:rPr lang="ko-KR" altLang="en-US" sz="2400" dirty="0"/>
              <a:t>* </a:t>
            </a:r>
            <a:r>
              <a:rPr lang="ko-KR" altLang="en-US" sz="2400" dirty="0" err="1"/>
              <a:t>원테이크로</a:t>
            </a:r>
            <a:r>
              <a:rPr lang="ko-KR" altLang="en-US" sz="2400" dirty="0"/>
              <a:t> 촬영하여 편집을 최소화합니다</a:t>
            </a:r>
            <a:r>
              <a:rPr lang="en-US" altLang="ko-KR" sz="2400" dirty="0"/>
              <a:t>.</a:t>
            </a:r>
          </a:p>
          <a:p>
            <a:r>
              <a:rPr lang="en-US" altLang="ko-KR" sz="2400" dirty="0"/>
              <a:t>  </a:t>
            </a:r>
            <a:r>
              <a:rPr lang="ko-KR" altLang="en-US" sz="2400" dirty="0"/>
              <a:t>* 시간 여유가 있으면 자막</a:t>
            </a:r>
            <a:r>
              <a:rPr lang="en-US" altLang="ko-KR" sz="2400" dirty="0"/>
              <a:t>, </a:t>
            </a:r>
            <a:r>
              <a:rPr lang="ko-KR" altLang="en-US" sz="2400" dirty="0"/>
              <a:t>음악 등을 더하면 좋겠습니다</a:t>
            </a:r>
            <a:r>
              <a:rPr lang="en-US" altLang="ko-KR" sz="2400" dirty="0"/>
              <a:t>.   </a:t>
            </a:r>
          </a:p>
          <a:p>
            <a:pPr marL="342900" indent="-342900">
              <a:buFontTx/>
              <a:buChar char="-"/>
            </a:pPr>
            <a:endParaRPr lang="en-US" altLang="ko-KR" sz="2400" dirty="0"/>
          </a:p>
        </p:txBody>
      </p:sp>
      <p:pic>
        <p:nvPicPr>
          <p:cNvPr id="13" name="그래픽 10" descr="연필">
            <a:extLst>
              <a:ext uri="{FF2B5EF4-FFF2-40B4-BE49-F238E27FC236}">
                <a16:creationId xmlns:a16="http://schemas.microsoft.com/office/drawing/2014/main" xmlns="" id="{CB2F1266-28AE-4414-8E3D-F8316F0ADF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11306" y="1294489"/>
            <a:ext cx="563281" cy="56328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614157C2-6C01-45F8-B9D1-6C1B2E484F27}"/>
              </a:ext>
            </a:extLst>
          </p:cNvPr>
          <p:cNvSpPr txBox="1"/>
          <p:nvPr/>
        </p:nvSpPr>
        <p:spPr>
          <a:xfrm>
            <a:off x="466721" y="1905528"/>
            <a:ext cx="11145267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fontAlgn="base"/>
            <a:r>
              <a:rPr lang="en-US" altLang="ko-KR" sz="2400" b="1" dirty="0"/>
              <a:t>     </a:t>
            </a:r>
            <a:r>
              <a:rPr lang="ko-KR" altLang="en-US" sz="2400" b="1" dirty="0" err="1"/>
              <a:t>숏폼</a:t>
            </a:r>
            <a:r>
              <a:rPr lang="ko-KR" altLang="en-US" sz="2400" b="1" dirty="0"/>
              <a:t> 영상 제작</a:t>
            </a:r>
            <a:endParaRPr lang="en-US" altLang="ko-KR" sz="2400" b="1" dirty="0"/>
          </a:p>
          <a:p>
            <a:pPr fontAlgn="base"/>
            <a:r>
              <a:rPr lang="en-US" altLang="ko-KR" sz="2400" dirty="0"/>
              <a:t>15</a:t>
            </a:r>
            <a:r>
              <a:rPr lang="ko-KR" altLang="en-US" sz="2400" dirty="0"/>
              <a:t>초</a:t>
            </a:r>
            <a:r>
              <a:rPr lang="en-US" altLang="ko-KR" sz="2400" dirty="0"/>
              <a:t>~10</a:t>
            </a:r>
            <a:r>
              <a:rPr lang="ko-KR" altLang="en-US" sz="2400" dirty="0"/>
              <a:t>분 이내의 짧은 영상으로 제작한 콘텐츠를 말하며 일반적으로 </a:t>
            </a:r>
            <a:r>
              <a:rPr lang="en-US" altLang="ko-KR" sz="2400" dirty="0"/>
              <a:t>1</a:t>
            </a:r>
            <a:r>
              <a:rPr lang="ko-KR" altLang="en-US" sz="2400" dirty="0"/>
              <a:t>분 이내의 짧은 영상이 주류를 이룬다</a:t>
            </a:r>
            <a:r>
              <a:rPr lang="en-US" altLang="ko-KR" sz="2400" dirty="0"/>
              <a:t>.(</a:t>
            </a:r>
            <a:r>
              <a:rPr lang="ko-KR" altLang="en-US" sz="2400" dirty="0"/>
              <a:t>출처</a:t>
            </a:r>
            <a:r>
              <a:rPr lang="en-US" altLang="ko-KR" sz="2400" dirty="0"/>
              <a:t>: </a:t>
            </a:r>
            <a:r>
              <a:rPr lang="ko-KR" altLang="en-US" sz="2400" dirty="0"/>
              <a:t>한경 경제용어사전</a:t>
            </a:r>
            <a:r>
              <a:rPr lang="en-US" altLang="ko-KR" sz="2400" dirty="0"/>
              <a:t>)</a:t>
            </a:r>
            <a:endParaRPr lang="ko-KR" altLang="en-US" sz="2400" dirty="0"/>
          </a:p>
        </p:txBody>
      </p:sp>
      <p:pic>
        <p:nvPicPr>
          <p:cNvPr id="15" name="그래픽 59" descr="확인 표시">
            <a:extLst>
              <a:ext uri="{FF2B5EF4-FFF2-40B4-BE49-F238E27FC236}">
                <a16:creationId xmlns:a16="http://schemas.microsoft.com/office/drawing/2014/main" xmlns="" id="{BE8BDECB-7E36-4490-AE94-0487C8B7CF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32814" y="1982600"/>
            <a:ext cx="322649" cy="322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72774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xmlns="" id="{0BC685E9-3157-482B-A658-3DBFC2C057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/>
              <a:t>공유하기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xmlns="" id="{CD4DD55E-B314-4685-906F-04C830DC2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70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8274422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24E451DF-1307-4B90-8E1D-092354D8C4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/>
              <a:t>공유하기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xmlns="" id="{27B49FF3-9051-4C66-964F-5CE2BF2543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/>
              <a:t>지속 가능한 마을을 위한 사회적 기업 만들기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xmlns="" id="{97169EE4-80EB-4DF5-A65E-102E9E4B21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ko-KR" dirty="0"/>
              <a:t>10-13</a:t>
            </a:r>
            <a:r>
              <a:rPr lang="ko-KR" altLang="en-US" dirty="0"/>
              <a:t>차시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14157C2-6C01-45F8-B9D1-6C1B2E484F27}"/>
              </a:ext>
            </a:extLst>
          </p:cNvPr>
          <p:cNvSpPr txBox="1"/>
          <p:nvPr/>
        </p:nvSpPr>
        <p:spPr>
          <a:xfrm>
            <a:off x="517809" y="1296934"/>
            <a:ext cx="11145267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/>
              <a:t>    </a:t>
            </a:r>
            <a:r>
              <a:rPr lang="ko-KR" altLang="en-US" sz="2800" b="1" dirty="0"/>
              <a:t>각 </a:t>
            </a:r>
            <a:r>
              <a:rPr lang="ko-KR" altLang="en-US" sz="2800" b="1" dirty="0" err="1"/>
              <a:t>모둠이</a:t>
            </a:r>
            <a:r>
              <a:rPr lang="ko-KR" altLang="en-US" sz="2800" b="1" dirty="0"/>
              <a:t> 제작한 사회적 기업 홍보 영상을 비평해봅시다</a:t>
            </a:r>
            <a:r>
              <a:rPr lang="en-US" altLang="ko-KR" sz="2800" b="1" dirty="0"/>
              <a:t>. </a:t>
            </a:r>
          </a:p>
          <a:p>
            <a:pPr marL="342900" indent="-342900">
              <a:buFontTx/>
              <a:buChar char="-"/>
            </a:pPr>
            <a:r>
              <a:rPr lang="ko-KR" altLang="en-US" sz="2400" dirty="0" err="1"/>
              <a:t>모둠별로</a:t>
            </a:r>
            <a:r>
              <a:rPr lang="ko-KR" altLang="en-US" sz="2400" dirty="0"/>
              <a:t> 간단히 발표합니다</a:t>
            </a:r>
            <a:r>
              <a:rPr lang="en-US" altLang="ko-KR" sz="2400" dirty="0"/>
              <a:t>. </a:t>
            </a:r>
          </a:p>
          <a:p>
            <a:pPr marL="342900" indent="-342900">
              <a:buFontTx/>
              <a:buChar char="-"/>
            </a:pPr>
            <a:r>
              <a:rPr lang="ko-KR" altLang="en-US" sz="2400" dirty="0"/>
              <a:t>발표를 들으며 각 </a:t>
            </a:r>
            <a:r>
              <a:rPr lang="ko-KR" altLang="en-US" sz="2400" dirty="0" err="1"/>
              <a:t>모둠의</a:t>
            </a:r>
            <a:r>
              <a:rPr lang="ko-KR" altLang="en-US" sz="2400" dirty="0"/>
              <a:t> 좋은 아이디어를 메모해봅시다</a:t>
            </a:r>
            <a:r>
              <a:rPr lang="en-US" altLang="ko-KR" sz="2400" dirty="0"/>
              <a:t>. </a:t>
            </a:r>
          </a:p>
          <a:p>
            <a:pPr marL="342900" indent="-342900">
              <a:buFontTx/>
              <a:buChar char="-"/>
            </a:pPr>
            <a:r>
              <a:rPr lang="ko-KR" altLang="en-US" sz="2400" dirty="0"/>
              <a:t>각 기업에 대한 짧은 비평을 메모지에 적어 선물로 전달합니다</a:t>
            </a:r>
            <a:r>
              <a:rPr lang="en-US" altLang="ko-KR" sz="2400" dirty="0"/>
              <a:t>.  </a:t>
            </a:r>
          </a:p>
          <a:p>
            <a:pPr marL="342900" indent="-342900">
              <a:buFontTx/>
              <a:buChar char="-"/>
            </a:pPr>
            <a:r>
              <a:rPr lang="ko-KR" altLang="en-US" sz="2400" dirty="0"/>
              <a:t>비평 선물들을 반영하여 기업을 수정하고 간단히 제안서를 작성합니다</a:t>
            </a:r>
            <a:r>
              <a:rPr lang="en-US" altLang="ko-KR" sz="2400" dirty="0"/>
              <a:t>. </a:t>
            </a:r>
          </a:p>
          <a:p>
            <a:r>
              <a:rPr lang="en-US" altLang="ko-KR" sz="2400" dirty="0"/>
              <a:t>   (</a:t>
            </a:r>
            <a:r>
              <a:rPr lang="ko-KR" altLang="en-US" sz="2400" dirty="0"/>
              <a:t>배경</a:t>
            </a:r>
            <a:r>
              <a:rPr lang="en-US" altLang="ko-KR" sz="2400" dirty="0"/>
              <a:t>, </a:t>
            </a:r>
            <a:r>
              <a:rPr lang="ko-KR" altLang="en-US" sz="2400" dirty="0"/>
              <a:t>목표</a:t>
            </a:r>
            <a:r>
              <a:rPr lang="en-US" altLang="ko-KR" sz="2400" dirty="0"/>
              <a:t>, </a:t>
            </a:r>
            <a:r>
              <a:rPr lang="ko-KR" altLang="en-US" sz="2400" dirty="0"/>
              <a:t>우선순위</a:t>
            </a:r>
            <a:r>
              <a:rPr lang="en-US" altLang="ko-KR" sz="2400" dirty="0"/>
              <a:t>, </a:t>
            </a:r>
            <a:r>
              <a:rPr lang="ko-KR" altLang="en-US" sz="2400" dirty="0"/>
              <a:t>디자인 주요 내용</a:t>
            </a:r>
            <a:r>
              <a:rPr lang="en-US" altLang="ko-KR" sz="2400" dirty="0"/>
              <a:t>, </a:t>
            </a:r>
            <a:r>
              <a:rPr lang="ko-KR" altLang="en-US" sz="2400" dirty="0"/>
              <a:t>기대효과</a:t>
            </a:r>
            <a:r>
              <a:rPr lang="en-US" altLang="ko-KR" sz="2400" dirty="0"/>
              <a:t>)  </a:t>
            </a:r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xmlns="" id="{46209E25-1F79-4181-9490-CAB230266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71</a:t>
            </a:fld>
            <a:endParaRPr lang="ko-KR" altLang="en-US" dirty="0"/>
          </a:p>
        </p:txBody>
      </p:sp>
      <p:pic>
        <p:nvPicPr>
          <p:cNvPr id="8" name="그래픽 10" descr="연필">
            <a:extLst>
              <a:ext uri="{FF2B5EF4-FFF2-40B4-BE49-F238E27FC236}">
                <a16:creationId xmlns:a16="http://schemas.microsoft.com/office/drawing/2014/main" xmlns="" id="{CB2F1266-28AE-4414-8E3D-F8316F0ADF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97017" y="1339945"/>
            <a:ext cx="563281" cy="563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78501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12794" y="605943"/>
            <a:ext cx="11401375" cy="5705475"/>
          </a:xfrm>
        </p:spPr>
        <p:txBody>
          <a:bodyPr>
            <a:normAutofit fontScale="90000"/>
          </a:bodyPr>
          <a:lstStyle/>
          <a:p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세상이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망가지는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속도가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무서워도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고치려는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사람들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역시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쉬지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않는다는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걸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잊지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않으려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한다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절망이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언제나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가장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쉬운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감정인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듯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싶어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책임감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있는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성인에게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어울리진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않는다고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판단했다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작은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부분에서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시작된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변화가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확산되는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것은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인류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역사에서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흔히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찾을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수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있는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패턴이기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때문에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시선을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멀리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던진다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합리성과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ko-KR" sz="4000" dirty="0" err="1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이타성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전환과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전복을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믿고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있</a:t>
            </a: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다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우리는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하던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대로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하고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살던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대로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사는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종이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아니니까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en-US" altLang="ko-KR" sz="4000" dirty="0" smtClean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/>
            </a:r>
            <a:br>
              <a:rPr lang="en-US" altLang="ko-KR" sz="4000" dirty="0" smtClean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4000" dirty="0" smtClean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/>
            </a:r>
            <a:br>
              <a:rPr lang="en-US" altLang="ko-KR" sz="4000" dirty="0" smtClean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/>
            </a:r>
            <a:b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 </a:t>
            </a: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/>
            </a:r>
            <a:b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/>
            </a:r>
            <a:br>
              <a:rPr lang="ko-KR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            </a:t>
            </a:r>
            <a:r>
              <a:rPr lang="en-US" altLang="ko-KR" sz="4000" dirty="0" smtClean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    </a:t>
            </a:r>
            <a:r>
              <a:rPr lang="en-US" altLang="ko-KR" sz="32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_</a:t>
            </a:r>
            <a:r>
              <a:rPr lang="ko-KR" altLang="ko-KR" sz="3200" dirty="0" err="1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정세랑</a:t>
            </a:r>
            <a:r>
              <a:rPr lang="en-US" altLang="ko-KR" sz="32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ko-KR" sz="32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지구인만큼</a:t>
            </a:r>
            <a:r>
              <a:rPr lang="en-US" altLang="ko-KR" sz="32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ko-KR" sz="32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지구를</a:t>
            </a:r>
            <a:r>
              <a:rPr lang="en-US" altLang="ko-KR" sz="32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ko-KR" sz="32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사랑할</a:t>
            </a:r>
            <a:r>
              <a:rPr lang="en-US" altLang="ko-KR" sz="32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ko-KR" sz="32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순</a:t>
            </a:r>
            <a:r>
              <a:rPr lang="en-US" altLang="ko-KR" sz="32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ko-KR" sz="32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없어</a:t>
            </a:r>
            <a:r>
              <a:rPr lang="en-US" altLang="ko-KR" sz="32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ko-KR" sz="32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중에서</a:t>
            </a:r>
            <a:endParaRPr lang="ko-KR" altLang="en-US" sz="3200" dirty="0">
              <a:solidFill>
                <a:schemeClr val="bg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5645763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94802" y="248649"/>
            <a:ext cx="11193701" cy="6228351"/>
          </a:xfrm>
        </p:spPr>
        <p:txBody>
          <a:bodyPr>
            <a:normAutofit/>
          </a:bodyPr>
          <a:lstStyle/>
          <a:p>
            <a:r>
              <a:rPr lang="ko-KR" altLang="en-US" sz="3600" dirty="0" smtClean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지구를 </a:t>
            </a:r>
            <a:r>
              <a:rPr lang="ko-KR" altLang="en-US" sz="3600" dirty="0" smtClean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수많은 비인간 존재들이 긴밀히 연결된 생명 공동체로 바라보고 자신 또한 그 일부로서 평등하고 평화로운 관계를 맺는 것을 같이 연습해야 한다</a:t>
            </a:r>
            <a:r>
              <a:rPr lang="en-US" altLang="ko-KR" sz="3600" dirty="0" smtClean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3600" dirty="0" smtClean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이를 통해 서로를 잘 돌볼 수 있는 삶의 조건을 더욱 다양하고 정의롭게 만들어 나갈 수 있을 것이다</a:t>
            </a:r>
            <a:r>
              <a:rPr lang="en-US" altLang="ko-KR" sz="3600" dirty="0" smtClean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3600" dirty="0" smtClean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특히 이 과정에서 개개인이 </a:t>
            </a:r>
            <a:r>
              <a:rPr lang="en-US" altLang="ko-KR" sz="3600" dirty="0" smtClean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‘</a:t>
            </a:r>
            <a:r>
              <a:rPr lang="ko-KR" altLang="en-US" sz="3600" dirty="0" smtClean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자신에 대한 새로운 정의</a:t>
            </a:r>
            <a:r>
              <a:rPr lang="en-US" altLang="ko-KR" sz="3600" dirty="0" smtClean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3600" dirty="0" smtClean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의미</a:t>
            </a:r>
            <a:r>
              <a:rPr lang="en-US" altLang="ko-KR" sz="3600" dirty="0" smtClean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r>
              <a:rPr lang="ko-KR" altLang="en-US" sz="3600" dirty="0" smtClean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를 내릴 용기</a:t>
            </a:r>
            <a:r>
              <a:rPr lang="en-US" altLang="ko-KR" sz="3600" dirty="0" smtClean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＇</a:t>
            </a:r>
            <a:r>
              <a:rPr lang="ko-KR" altLang="en-US" sz="3600" dirty="0" smtClean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를 가질 수 있도록 지지하고 돌봄을 주고 받는 것이 필요하다</a:t>
            </a:r>
            <a:r>
              <a:rPr lang="en-US" altLang="ko-KR" sz="3600" dirty="0" smtClean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r>
              <a:rPr lang="en-US" altLang="ko-KR" sz="4000" dirty="0" smtClean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</a:t>
            </a:r>
            <a:r>
              <a:rPr lang="en-US" altLang="ko-KR" sz="4000" dirty="0" smtClean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/>
            </a:r>
            <a:br>
              <a:rPr lang="en-US" altLang="ko-KR" sz="4000" dirty="0" smtClean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4000" dirty="0" smtClean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br>
              <a:rPr lang="en-US" altLang="ko-KR" sz="4000" dirty="0" smtClean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4000" dirty="0" smtClean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/>
            </a:r>
            <a:br>
              <a:rPr lang="en-US" altLang="ko-KR" sz="4000" dirty="0" smtClean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/>
            </a:r>
            <a:br>
              <a:rPr lang="en-US" altLang="ko-KR" sz="4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4000" dirty="0" smtClean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                               </a:t>
            </a:r>
            <a:r>
              <a:rPr lang="en-US" altLang="ko-KR" sz="4000" dirty="0" smtClean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_</a:t>
            </a:r>
            <a:r>
              <a:rPr lang="ko-KR" altLang="en-US" sz="3200" dirty="0" smtClean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보란</a:t>
            </a:r>
            <a:r>
              <a:rPr lang="en-US" altLang="ko-KR" sz="3200" dirty="0" smtClean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&lt;</a:t>
            </a:r>
            <a:r>
              <a:rPr lang="ko-KR" altLang="en-US" sz="3200" dirty="0" smtClean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우리 힘세고 사나운 용기</a:t>
            </a:r>
            <a:r>
              <a:rPr lang="en-US" altLang="ko-KR" sz="3200" dirty="0" smtClean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&gt; </a:t>
            </a:r>
            <a:r>
              <a:rPr lang="ko-KR" altLang="en-US" sz="3200" dirty="0" smtClean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중</a:t>
            </a:r>
            <a:endParaRPr lang="ko-KR" altLang="en-US" sz="3200" dirty="0">
              <a:solidFill>
                <a:schemeClr val="bg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566809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사용자 지정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D8C2E"/>
      </a:accent1>
      <a:accent2>
        <a:srgbClr val="457324"/>
      </a:accent2>
      <a:accent3>
        <a:srgbClr val="71A63C"/>
      </a:accent3>
      <a:accent4>
        <a:srgbClr val="E9F2A0"/>
      </a:accent4>
      <a:accent5>
        <a:srgbClr val="F2F2F2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5a02715-a84d-4f09-a9ea-e94cfc7a5555" xsi:nil="true"/>
    <_xbb38__xc11c__xc131__xaca9_ xmlns="c3a509fa-6a45-46f3-97b2-031f43b362b6">내부</_xbb38__xc11c__xc131__xaca9_>
    <_xc5f0__xb3c4_ xmlns="c3a509fa-6a45-46f3-97b2-031f43b362b6" xsi:nil="true"/>
    <lcf76f155ced4ddcb4097134ff3c332f xmlns="c3a509fa-6a45-46f3-97b2-031f43b362b6">
      <Terms xmlns="http://schemas.microsoft.com/office/infopath/2007/PartnerControls"/>
    </lcf76f155ced4ddcb4097134ff3c332f>
    <_xc0ac__xc5c5__xae30__xac04_ xmlns="c3a509fa-6a45-46f3-97b2-031f43b362b6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72AE9170BE239C4B9B6C23394F3D33A6" ma:contentTypeVersion="24" ma:contentTypeDescription="새 문서를 만듭니다." ma:contentTypeScope="" ma:versionID="5c2e812639b57886f8daa5d43b640e53">
  <xsd:schema xmlns:xsd="http://www.w3.org/2001/XMLSchema" xmlns:xs="http://www.w3.org/2001/XMLSchema" xmlns:p="http://schemas.microsoft.com/office/2006/metadata/properties" xmlns:ns2="c3a509fa-6a45-46f3-97b2-031f43b362b6" xmlns:ns3="85a02715-a84d-4f09-a9ea-e94cfc7a5555" targetNamespace="http://schemas.microsoft.com/office/2006/metadata/properties" ma:root="true" ma:fieldsID="80f96d5ef95248338d447ffce91e798c" ns2:_="" ns3:_="">
    <xsd:import namespace="c3a509fa-6a45-46f3-97b2-031f43b362b6"/>
    <xsd:import namespace="85a02715-a84d-4f09-a9ea-e94cfc7a555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_xbb38__xc11c__xc131__xaca9_" minOccurs="0"/>
                <xsd:element ref="ns2:MediaServiceObjectDetectorVersions" minOccurs="0"/>
                <xsd:element ref="ns2:_xc5f0__xb3c4_" minOccurs="0"/>
                <xsd:element ref="ns2:_xc0ac__xc5c5__xae30__xac04_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a509fa-6a45-46f3-97b2-031f43b362b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이미지 태그" ma:readOnly="false" ma:fieldId="{5cf76f15-5ced-4ddc-b409-7134ff3c332f}" ma:taxonomyMulti="true" ma:sspId="0d954828-4fd9-4280-9206-2e3914aa9a3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_xbb38__xc11c__xc131__xaca9_" ma:index="24" nillable="true" ma:displayName="문서성격" ma:default="내부" ma:format="RadioButtons" ma:internalName="_xbb38__xc11c__xc131__xaca9_">
      <xsd:simpleType>
        <xsd:union memberTypes="dms:Text">
          <xsd:simpleType>
            <xsd:restriction base="dms:Choice">
              <xsd:enumeration value="기밀"/>
              <xsd:enumeration value="내부"/>
              <xsd:enumeration value="공개"/>
            </xsd:restriction>
          </xsd:simpleType>
        </xsd:union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_xc5f0__xb3c4_" ma:index="26" nillable="true" ma:displayName="연도" ma:format="Dropdown" ma:indexed="true" ma:internalName="_xc5f0__xb3c4_" ma:percentage="FALSE">
      <xsd:simpleType>
        <xsd:restriction base="dms:Number"/>
      </xsd:simpleType>
    </xsd:element>
    <xsd:element name="_xc0ac__xc5c5__xae30__xac04_" ma:index="27" nillable="true" ma:displayName="사업기간" ma:format="Dropdown" ma:internalName="_xc0ac__xc5c5__xae30__xac04_">
      <xsd:simpleType>
        <xsd:restriction base="dms:Text">
          <xsd:maxLength value="255"/>
        </xsd:restriction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a02715-a84d-4f09-a9ea-e94cfc7a5555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26fa9c3-8cbe-40a3-86ba-44660b017402}" ma:internalName="TaxCatchAll" ma:showField="CatchAllData" ma:web="85a02715-a84d-4f09-a9ea-e94cfc7a555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BE0E875-9289-41B3-98EC-E680397FB0FC}">
  <ds:schemaRefs>
    <ds:schemaRef ds:uri="http://schemas.microsoft.com/office/2006/documentManagement/types"/>
    <ds:schemaRef ds:uri="http://purl.org/dc/dcmitype/"/>
    <ds:schemaRef ds:uri="http://www.w3.org/XML/1998/namespace"/>
    <ds:schemaRef ds:uri="http://schemas.microsoft.com/office/2006/metadata/properties"/>
    <ds:schemaRef ds:uri="85a02715-a84d-4f09-a9ea-e94cfc7a5555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c3a509fa-6a45-46f3-97b2-031f43b362b6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449CAEE5-034A-433F-A5D4-10C7669182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a509fa-6a45-46f3-97b2-031f43b362b6"/>
    <ds:schemaRef ds:uri="85a02715-a84d-4f09-a9ea-e94cfc7a555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BF10196-7BC4-4D80-8825-4ADE7C3D526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10017</TotalTime>
  <Words>3305</Words>
  <Application>Microsoft Office PowerPoint</Application>
  <PresentationFormat>와이드스크린</PresentationFormat>
  <Paragraphs>477</Paragraphs>
  <Slides>73</Slides>
  <Notes>20</Notes>
  <HiddenSlides>0</HiddenSlides>
  <MMClips>2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73</vt:i4>
      </vt:variant>
    </vt:vector>
  </HeadingPairs>
  <TitlesOfParts>
    <vt:vector size="78" baseType="lpstr">
      <vt:lpstr>나눔스퀘어</vt:lpstr>
      <vt:lpstr>나눔스퀘어 ExtraBold</vt:lpstr>
      <vt:lpstr>맑은 고딕</vt:lpstr>
      <vt:lpstr>Arial</vt:lpstr>
      <vt:lpstr>Office 테마</vt:lpstr>
      <vt:lpstr>지속 가능한 우리 마을 CO-DESIGN</vt:lpstr>
      <vt:lpstr>추출주의 : 지구를 대하는 태도</vt:lpstr>
      <vt:lpstr>끝없는 성장이 가능하다는 착각</vt:lpstr>
      <vt:lpstr>기후위기는 빈곤한 국가, 취약계층과 사회적 약자에게 더 큰 영향을 미칩니다. </vt:lpstr>
      <vt:lpstr>소득 불평등과 기후 불평등의 관계</vt:lpstr>
      <vt:lpstr>지구별의 한계를 인식하고 다른 존재들과 공존하는 세계를 상상해요</vt:lpstr>
      <vt:lpstr>지속 가능한 지구 생활 : 축소주의자로 살기</vt:lpstr>
      <vt:lpstr>PowerPoint 프레젠테이션</vt:lpstr>
      <vt:lpstr>기후위기를 개인 탓으로만 돌리지 않고  책임 있는 이들이 더 많은 책임을 져야 합니다</vt:lpstr>
      <vt:lpstr>‘기후정의’를 외쳐요</vt:lpstr>
      <vt:lpstr>  - 주요 가치 : 인권, 차별금지, 사회정의, 생명존중, 인간 존중 및 문화 다양성, 돌봄, 호혜주의, 연대, 능동적 학습(실제성, 관련성) - 돌봄 : 마음을 쓰고 소중히 여기고 돌봐 주고 돌봄 받는 상호 의존적 미래 -&gt; 비빌 언덕, 피난처 - 인권을 증진하는 시민을 길러내기 : 자율적이고 윤리적인 사고가이자 행동가</vt:lpstr>
      <vt:lpstr> - 기후변화 적응, 완화, 되돌리기 - 손상된 지구를 존중하고 책임감 있게 살아가는 삶의 기술을 가르쳐야 한다.</vt:lpstr>
      <vt:lpstr>  - 기후 생태 위기 직면 - 기후 위기를 지연시키는 참여와 저항 방법 배우고 실천하기 - 공동체(피난처) 만드는 경험, 삶의 기술 닦기 - 아직 우리가 구할 수 있는 것들이 있으며 우리의 ‘선택들＇이 모든 존재들의 삶과 연결되어 있음을 알게 - 존엄성이 확장되어 좋은 삶을 사는 사회 상상 - 함께 싸우는 사람들이 있다! - 탄소환원주의, 위장환경주의, 성장주의를 경계할 것</vt:lpstr>
      <vt:lpstr>    기후위기와 우리 마을(1-2차시) - 기후 생태 위기 직면  우리 마을 생태계 살피기(3-7차시)  - 기후 위기를 지연시키는 참여와 저항 방법 배우고 실천하기 - 함께 싸우는 사람들이 있다!  지속 가능한 마을 기준 만들기, 마을 함께 디자인, 전환마을 약속의 날(8-14차시) - 공동체(피난처) 만드는 경험, 삶의 기술 닦기 - 아직 우리가 구할 수 있는 것들이 있으며 우리의 ‘선택들＇이 모든 존재들의 삶과 연결되어 있음을 알게 - 존엄성이 확장되어 좋은 삶을 사는 사회 상상  전체 - 탄소환원주의, 위장환경주의, 성장주의를 경계할 것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기후위기전문가과정(현 기후정의 기초과정) : 기후 위기 대응 사회적 기업 만들기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세상이 망가지는 속도가 무서워도, 고치려는 사람들 역시 쉬지 않는다는 걸 잊지 않으려 한다. 절망이 언제나 가장 쉬운 감정인 듯 싶어, 책임감 있는 성인에게 어울리진 않는다고 판단했다. 작은 부분에서 시작된 변화가 확산되는 것은 인류 역사에서 흔히 찾을 수 있는 패턴이기 때문에 시선을 멀리 던진다. 합리성과 이타성, 전환과 전복을 믿고 있다. 우리는 하던 대로 하고 살던 대로 사는 종이 아니니까.                                     _정세랑, 지구인만큼 지구를 사랑할 순 없어 중에서</vt:lpstr>
      <vt:lpstr>지구를 수많은 비인간 존재들이 긴밀히 연결된 생명 공동체로 바라보고 자신 또한 그 일부로서 평등하고 평화로운 관계를 맺는 것을 같이 연습해야 한다. 이를 통해 서로를 잘 돌볼 수 있는 삶의 조건을 더욱 다양하고 정의롭게 만들어 나갈 수 있을 것이다. 특히 이 과정에서 개개인이 ‘자신에 대한 새로운 정의(의미)를 내릴 용기＇를 가질 수 있도록 지지하고 돌봄을 주고 받는 것이 필요하다.                                                      _보란, &lt;우리 힘세고 사나운 용기&gt; 중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 나영</dc:creator>
  <cp:lastModifiedBy>Microsoft 계정</cp:lastModifiedBy>
  <cp:revision>48</cp:revision>
  <dcterms:created xsi:type="dcterms:W3CDTF">2023-12-26T05:48:13Z</dcterms:created>
  <dcterms:modified xsi:type="dcterms:W3CDTF">2024-06-27T09:19:02Z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0x01010072AE9170BE239C4B9B6C23394F3D33A6</vt:lpwstr>
  </property>
  <property fmtid="{D5CDD505-2E9C-101B-9397-08002B2CF9AE}" pid="3" name="MediaServiceImageTags">
    <vt:lpwstr/>
  </property>
</Properties>
</file>