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3" r:id="rId7"/>
    <p:sldId id="270" r:id="rId8"/>
    <p:sldId id="271" r:id="rId9"/>
    <p:sldId id="272" r:id="rId10"/>
    <p:sldId id="273" r:id="rId11"/>
    <p:sldId id="268" r:id="rId12"/>
    <p:sldId id="267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CCFF"/>
    <a:srgbClr val="FFCCFF"/>
    <a:srgbClr val="33CC33"/>
    <a:srgbClr val="33CCFF"/>
    <a:srgbClr val="99FF66"/>
    <a:srgbClr val="CCFF66"/>
    <a:srgbClr val="FFCC00"/>
    <a:srgbClr val="FFFF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2" autoAdjust="0"/>
    <p:restoredTop sz="96370" autoAdjust="0"/>
  </p:normalViewPr>
  <p:slideViewPr>
    <p:cSldViewPr snapToGrid="0">
      <p:cViewPr varScale="1">
        <p:scale>
          <a:sx n="75" d="100"/>
          <a:sy n="75" d="100"/>
        </p:scale>
        <p:origin x="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나영" userId="a5d63a48-59e1-4399-86da-210ba47540cd" providerId="ADAL" clId="{543700A0-B90D-4036-92AA-B95D2FAB827E}"/>
    <pc:docChg chg="undo custSel addSld modSld">
      <pc:chgData name="김 나영" userId="a5d63a48-59e1-4399-86da-210ba47540cd" providerId="ADAL" clId="{543700A0-B90D-4036-92AA-B95D2FAB827E}" dt="2024-02-28T05:17:32.508" v="4782" actId="1076"/>
      <pc:docMkLst>
        <pc:docMk/>
      </pc:docMkLst>
      <pc:sldChg chg="modSp">
        <pc:chgData name="김 나영" userId="a5d63a48-59e1-4399-86da-210ba47540cd" providerId="ADAL" clId="{543700A0-B90D-4036-92AA-B95D2FAB827E}" dt="2024-02-28T02:32:31.835" v="0"/>
        <pc:sldMkLst>
          <pc:docMk/>
          <pc:sldMk cId="1821316067" sldId="256"/>
        </pc:sldMkLst>
        <pc:spChg chg="mod">
          <ac:chgData name="김 나영" userId="a5d63a48-59e1-4399-86da-210ba47540cd" providerId="ADAL" clId="{543700A0-B90D-4036-92AA-B95D2FAB827E}" dt="2024-02-28T02:32:31.835" v="0"/>
          <ac:spMkLst>
            <pc:docMk/>
            <pc:sldMk cId="1821316067" sldId="256"/>
            <ac:spMk id="4" creationId="{E245E4D3-8BCC-4215-AC5B-2CB9E8084556}"/>
          </ac:spMkLst>
        </pc:spChg>
      </pc:sldChg>
      <pc:sldChg chg="addSp delSp modSp">
        <pc:chgData name="김 나영" userId="a5d63a48-59e1-4399-86da-210ba47540cd" providerId="ADAL" clId="{543700A0-B90D-4036-92AA-B95D2FAB827E}" dt="2024-02-28T02:42:58.955" v="250" actId="207"/>
        <pc:sldMkLst>
          <pc:docMk/>
          <pc:sldMk cId="1544719453" sldId="257"/>
        </pc:sldMkLst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2" creationId="{6E08544C-A704-4955-9C8F-10CBCEC7E9B1}"/>
          </ac:spMkLst>
        </pc:spChg>
        <pc:spChg chg="mod">
          <ac:chgData name="김 나영" userId="a5d63a48-59e1-4399-86da-210ba47540cd" providerId="ADAL" clId="{543700A0-B90D-4036-92AA-B95D2FAB827E}" dt="2024-02-28T02:34:39.647" v="162"/>
          <ac:spMkLst>
            <pc:docMk/>
            <pc:sldMk cId="1544719453" sldId="257"/>
            <ac:spMk id="5" creationId="{27B49FF3-9051-4C66-964F-5CE2BF2543F3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2" creationId="{8E4DA25C-2421-4F5D-8BE8-9464E3CAC193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3" creationId="{BF3412AF-4927-40D5-A94E-92AD177DCD49}"/>
          </ac:spMkLst>
        </pc:spChg>
        <pc:spChg chg="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4" creationId="{25CDB77A-5266-44E7-A10B-13E4647D8DAB}"/>
          </ac:spMkLst>
        </pc:spChg>
        <pc:spChg chg="add mod">
          <ac:chgData name="김 나영" userId="a5d63a48-59e1-4399-86da-210ba47540cd" providerId="ADAL" clId="{543700A0-B90D-4036-92AA-B95D2FAB827E}" dt="2024-02-28T02:41:39.820" v="218" actId="1076"/>
          <ac:spMkLst>
            <pc:docMk/>
            <pc:sldMk cId="1544719453" sldId="257"/>
            <ac:spMk id="15" creationId="{987F14D0-2D25-4B95-A90C-45AC2B2D418B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7" creationId="{DAF16247-7267-4777-B79E-38351ADB5F11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8" creationId="{D015378A-D211-4993-A46B-275B4D8349C5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19" creationId="{A3A0AE7F-E6EB-437F-B244-6CE12144BD44}"/>
          </ac:spMkLst>
        </pc:spChg>
        <pc:spChg chg="mod">
          <ac:chgData name="김 나영" userId="a5d63a48-59e1-4399-86da-210ba47540cd" providerId="ADAL" clId="{543700A0-B90D-4036-92AA-B95D2FAB827E}" dt="2024-02-28T02:40:55.554" v="209" actId="207"/>
          <ac:spMkLst>
            <pc:docMk/>
            <pc:sldMk cId="1544719453" sldId="257"/>
            <ac:spMk id="20" creationId="{29C7E9A0-DA06-4B72-AB0C-AFBBF80E38A5}"/>
          </ac:spMkLst>
        </pc:spChg>
        <pc:spChg chg="add del mod">
          <ac:chgData name="김 나영" userId="a5d63a48-59e1-4399-86da-210ba47540cd" providerId="ADAL" clId="{543700A0-B90D-4036-92AA-B95D2FAB827E}" dt="2024-02-28T02:41:27.195" v="215"/>
          <ac:spMkLst>
            <pc:docMk/>
            <pc:sldMk cId="1544719453" sldId="257"/>
            <ac:spMk id="21" creationId="{963B25C8-1C41-441D-B08B-9338FEFFB709}"/>
          </ac:spMkLst>
        </pc:spChg>
        <pc:spChg chg="add del mod">
          <ac:chgData name="김 나영" userId="a5d63a48-59e1-4399-86da-210ba47540cd" providerId="ADAL" clId="{543700A0-B90D-4036-92AA-B95D2FAB827E}" dt="2024-02-28T02:42:39.811" v="242"/>
          <ac:spMkLst>
            <pc:docMk/>
            <pc:sldMk cId="1544719453" sldId="257"/>
            <ac:spMk id="22" creationId="{DC1D7317-5ABC-4910-8D92-16F2DE17841B}"/>
          </ac:spMkLst>
        </pc:spChg>
        <pc:spChg chg="add del">
          <ac:chgData name="김 나영" userId="a5d63a48-59e1-4399-86da-210ba47540cd" providerId="ADAL" clId="{543700A0-B90D-4036-92AA-B95D2FAB827E}" dt="2024-02-28T02:42:39.811" v="242"/>
          <ac:spMkLst>
            <pc:docMk/>
            <pc:sldMk cId="1544719453" sldId="257"/>
            <ac:spMk id="23" creationId="{DE6FF226-777F-4096-965E-DDB013F6D79E}"/>
          </ac:spMkLst>
        </pc:spChg>
        <pc:spChg chg="mod">
          <ac:chgData name="김 나영" userId="a5d63a48-59e1-4399-86da-210ba47540cd" providerId="ADAL" clId="{543700A0-B90D-4036-92AA-B95D2FAB827E}" dt="2024-02-28T02:42:32.120" v="239"/>
          <ac:spMkLst>
            <pc:docMk/>
            <pc:sldMk cId="1544719453" sldId="257"/>
            <ac:spMk id="27" creationId="{63C529EC-8F4C-4D37-A1B9-3B9C132C8B43}"/>
          </ac:spMkLst>
        </pc:spChg>
        <pc:spChg chg="add del">
          <ac:chgData name="김 나영" userId="a5d63a48-59e1-4399-86da-210ba47540cd" providerId="ADAL" clId="{543700A0-B90D-4036-92AA-B95D2FAB827E}" dt="2024-02-28T02:42:35.234" v="241"/>
          <ac:spMkLst>
            <pc:docMk/>
            <pc:sldMk cId="1544719453" sldId="257"/>
            <ac:spMk id="28" creationId="{0FBE78E6-FEEA-49C7-8752-B672929CEBFB}"/>
          </ac:spMkLst>
        </pc:spChg>
        <pc:spChg chg="mod">
          <ac:chgData name="김 나영" userId="a5d63a48-59e1-4399-86da-210ba47540cd" providerId="ADAL" clId="{543700A0-B90D-4036-92AA-B95D2FAB827E}" dt="2024-02-28T02:42:58.955" v="250" actId="207"/>
          <ac:spMkLst>
            <pc:docMk/>
            <pc:sldMk cId="1544719453" sldId="257"/>
            <ac:spMk id="29" creationId="{00C7B0AA-7CCF-440D-A8B8-3ABF19735AB6}"/>
          </ac:spMkLst>
        </pc:spChg>
        <pc:grpChg chg="mod">
          <ac:chgData name="김 나영" userId="a5d63a48-59e1-4399-86da-210ba47540cd" providerId="ADAL" clId="{543700A0-B90D-4036-92AA-B95D2FAB827E}" dt="2024-02-28T02:42:53.836" v="248" actId="1076"/>
          <ac:grpSpMkLst>
            <pc:docMk/>
            <pc:sldMk cId="1544719453" sldId="257"/>
            <ac:grpSpMk id="9" creationId="{B8215A56-74F4-496D-B607-27D6F21ACA8C}"/>
          </ac:grpSpMkLst>
        </pc:grpChg>
        <pc:picChg chg="add del mod">
          <ac:chgData name="김 나영" userId="a5d63a48-59e1-4399-86da-210ba47540cd" providerId="ADAL" clId="{543700A0-B90D-4036-92AA-B95D2FAB827E}" dt="2024-02-28T02:39:57.775" v="200" actId="27803"/>
          <ac:picMkLst>
            <pc:docMk/>
            <pc:sldMk cId="1544719453" sldId="257"/>
            <ac:picMk id="8" creationId="{B8215A56-74F4-496D-B607-27D6F21ACA8C}"/>
          </ac:picMkLst>
        </pc:picChg>
        <pc:picChg chg="del mod">
          <ac:chgData name="김 나영" userId="a5d63a48-59e1-4399-86da-210ba47540cd" providerId="ADAL" clId="{543700A0-B90D-4036-92AA-B95D2FAB827E}" dt="2024-02-28T02:37:37.234" v="179" actId="478"/>
          <ac:picMkLst>
            <pc:docMk/>
            <pc:sldMk cId="1544719453" sldId="257"/>
            <ac:picMk id="16" creationId="{E4AC4C0C-886A-4D50-BA0B-28BA866BC4BE}"/>
          </ac:picMkLst>
        </pc:picChg>
        <pc:picChg chg="add del mod">
          <ac:chgData name="김 나영" userId="a5d63a48-59e1-4399-86da-210ba47540cd" providerId="ADAL" clId="{543700A0-B90D-4036-92AA-B95D2FAB827E}" dt="2024-02-28T02:37:36.344" v="178" actId="478"/>
          <ac:picMkLst>
            <pc:docMk/>
            <pc:sldMk cId="1544719453" sldId="257"/>
            <ac:picMk id="1026" creationId="{3CE776B9-C595-48DE-9168-03D79BA75994}"/>
          </ac:picMkLst>
        </pc:picChg>
        <pc:picChg chg="add mod">
          <ac:chgData name="김 나영" userId="a5d63a48-59e1-4399-86da-210ba47540cd" providerId="ADAL" clId="{543700A0-B90D-4036-92AA-B95D2FAB827E}" dt="2024-02-28T02:41:03.586" v="212" actId="14100"/>
          <ac:picMkLst>
            <pc:docMk/>
            <pc:sldMk cId="1544719453" sldId="257"/>
            <ac:picMk id="1028" creationId="{27145972-1A3C-4A5F-B1FB-03F091CD6F25}"/>
          </ac:picMkLst>
        </pc:picChg>
        <pc:picChg chg="add del mod">
          <ac:chgData name="김 나영" userId="a5d63a48-59e1-4399-86da-210ba47540cd" providerId="ADAL" clId="{543700A0-B90D-4036-92AA-B95D2FAB827E}" dt="2024-02-28T02:38:19.839" v="188" actId="478"/>
          <ac:picMkLst>
            <pc:docMk/>
            <pc:sldMk cId="1544719453" sldId="257"/>
            <ac:picMk id="1030" creationId="{7F00E9C2-F4D4-488B-8107-72084F92C369}"/>
          </ac:picMkLst>
        </pc:picChg>
      </pc:sldChg>
      <pc:sldChg chg="addSp delSp modSp modNotesTx">
        <pc:chgData name="김 나영" userId="a5d63a48-59e1-4399-86da-210ba47540cd" providerId="ADAL" clId="{543700A0-B90D-4036-92AA-B95D2FAB827E}" dt="2024-02-28T05:14:39.105" v="4620" actId="207"/>
        <pc:sldMkLst>
          <pc:docMk/>
          <pc:sldMk cId="546110172" sldId="262"/>
        </pc:sldMkLst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2" creationId="{A70434D6-0B21-47B7-A234-0F6F0FCA0435}"/>
          </ac:spMkLst>
        </pc:spChg>
        <pc:spChg chg="mod">
          <ac:chgData name="김 나영" userId="a5d63a48-59e1-4399-86da-210ba47540cd" providerId="ADAL" clId="{543700A0-B90D-4036-92AA-B95D2FAB827E}" dt="2024-02-28T04:37:48.105" v="2264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5.623" v="166"/>
          <ac:spMkLst>
            <pc:docMk/>
            <pc:sldMk cId="546110172" sldId="262"/>
            <ac:spMk id="7" creationId="{A37F77CE-BEE0-4322-B575-00B1C08ADBF9}"/>
          </ac:spMkLst>
        </pc:spChg>
        <pc:spChg chg="add del mod">
          <ac:chgData name="김 나영" userId="a5d63a48-59e1-4399-86da-210ba47540cd" providerId="ADAL" clId="{543700A0-B90D-4036-92AA-B95D2FAB827E}" dt="2024-02-28T04:39:39.515" v="2406" actId="21"/>
          <ac:spMkLst>
            <pc:docMk/>
            <pc:sldMk cId="546110172" sldId="262"/>
            <ac:spMk id="9" creationId="{C9114E7B-244E-478A-94C5-B44255210CE4}"/>
          </ac:spMkLst>
        </pc:spChg>
        <pc:spChg chg="add del mod">
          <ac:chgData name="김 나영" userId="a5d63a48-59e1-4399-86da-210ba47540cd" providerId="ADAL" clId="{543700A0-B90D-4036-92AA-B95D2FAB827E}" dt="2024-02-28T04:50:43.077" v="3292" actId="478"/>
          <ac:spMkLst>
            <pc:docMk/>
            <pc:sldMk cId="546110172" sldId="262"/>
            <ac:spMk id="10" creationId="{BC317467-7565-4B67-AA7A-EE20B466BCE6}"/>
          </ac:spMkLst>
        </pc:spChg>
        <pc:spChg chg="mod">
          <ac:chgData name="김 나영" userId="a5d63a48-59e1-4399-86da-210ba47540cd" providerId="ADAL" clId="{543700A0-B90D-4036-92AA-B95D2FAB827E}" dt="2024-02-28T04:56:18.916" v="3544" actId="20577"/>
          <ac:spMkLst>
            <pc:docMk/>
            <pc:sldMk cId="546110172" sldId="262"/>
            <ac:spMk id="15" creationId="{404BAA32-B6FB-4D38-A805-BD20EAE48698}"/>
          </ac:spMkLst>
        </pc:spChg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21" creationId="{0178411F-802D-4DAD-9A1A-64C80BFD7439}"/>
          </ac:spMkLst>
        </pc:spChg>
        <pc:spChg chg="del">
          <ac:chgData name="김 나영" userId="a5d63a48-59e1-4399-86da-210ba47540cd" providerId="ADAL" clId="{543700A0-B90D-4036-92AA-B95D2FAB827E}" dt="2024-02-28T04:38:09.318" v="2372" actId="478"/>
          <ac:spMkLst>
            <pc:docMk/>
            <pc:sldMk cId="546110172" sldId="262"/>
            <ac:spMk id="31" creationId="{8DF865ED-5DD9-4AC6-8F00-A4F0CD55A1E6}"/>
          </ac:spMkLst>
        </pc:spChg>
        <pc:spChg chg="add del">
          <ac:chgData name="김 나영" userId="a5d63a48-59e1-4399-86da-210ba47540cd" providerId="ADAL" clId="{543700A0-B90D-4036-92AA-B95D2FAB827E}" dt="2024-02-28T04:39:42.131" v="2408"/>
          <ac:spMkLst>
            <pc:docMk/>
            <pc:sldMk cId="546110172" sldId="262"/>
            <ac:spMk id="34" creationId="{61E7AFD9-A422-491D-83B6-3F608B207BB5}"/>
          </ac:spMkLst>
        </pc:spChg>
        <pc:spChg chg="add del">
          <ac:chgData name="김 나영" userId="a5d63a48-59e1-4399-86da-210ba47540cd" providerId="ADAL" clId="{543700A0-B90D-4036-92AA-B95D2FAB827E}" dt="2024-02-28T04:40:12.205" v="2451" actId="478"/>
          <ac:spMkLst>
            <pc:docMk/>
            <pc:sldMk cId="546110172" sldId="262"/>
            <ac:spMk id="35" creationId="{262C6769-6D63-4116-A944-A9931C3670E2}"/>
          </ac:spMkLst>
        </pc:spChg>
        <pc:spChg chg="add del">
          <ac:chgData name="김 나영" userId="a5d63a48-59e1-4399-86da-210ba47540cd" providerId="ADAL" clId="{543700A0-B90D-4036-92AA-B95D2FAB827E}" dt="2024-02-28T04:40:11.705" v="2450" actId="478"/>
          <ac:spMkLst>
            <pc:docMk/>
            <pc:sldMk cId="546110172" sldId="262"/>
            <ac:spMk id="36" creationId="{325A68EC-0626-4C73-A79B-103E08761016}"/>
          </ac:spMkLst>
        </pc:spChg>
        <pc:spChg chg="add del">
          <ac:chgData name="김 나영" userId="a5d63a48-59e1-4399-86da-210ba47540cd" providerId="ADAL" clId="{543700A0-B90D-4036-92AA-B95D2FAB827E}" dt="2024-02-28T04:39:47.219" v="2413"/>
          <ac:spMkLst>
            <pc:docMk/>
            <pc:sldMk cId="546110172" sldId="262"/>
            <ac:spMk id="37" creationId="{0A296475-D5AA-42C7-AFD5-02D675CE4906}"/>
          </ac:spMkLst>
        </pc:spChg>
        <pc:spChg chg="add del">
          <ac:chgData name="김 나영" userId="a5d63a48-59e1-4399-86da-210ba47540cd" providerId="ADAL" clId="{543700A0-B90D-4036-92AA-B95D2FAB827E}" dt="2024-02-28T04:40:12.885" v="2452" actId="478"/>
          <ac:spMkLst>
            <pc:docMk/>
            <pc:sldMk cId="546110172" sldId="262"/>
            <ac:spMk id="38" creationId="{62595C68-6B1E-4108-98D8-7B11CC800ED1}"/>
          </ac:spMkLst>
        </pc:spChg>
        <pc:spChg chg="add del mod">
          <ac:chgData name="김 나영" userId="a5d63a48-59e1-4399-86da-210ba47540cd" providerId="ADAL" clId="{543700A0-B90D-4036-92AA-B95D2FAB827E}" dt="2024-02-28T04:56:11.357" v="3481" actId="478"/>
          <ac:spMkLst>
            <pc:docMk/>
            <pc:sldMk cId="546110172" sldId="262"/>
            <ac:spMk id="44" creationId="{941E6A48-079D-4318-A2A1-B49895E8E266}"/>
          </ac:spMkLst>
        </pc:spChg>
        <pc:spChg chg="add mod">
          <ac:chgData name="김 나영" userId="a5d63a48-59e1-4399-86da-210ba47540cd" providerId="ADAL" clId="{543700A0-B90D-4036-92AA-B95D2FAB827E}" dt="2024-02-28T05:14:39.105" v="4620" actId="207"/>
          <ac:spMkLst>
            <pc:docMk/>
            <pc:sldMk cId="546110172" sldId="262"/>
            <ac:spMk id="45" creationId="{C7AC3D3F-994A-468F-87CF-F195587EE288}"/>
          </ac:spMkLst>
        </pc:spChg>
        <pc:grpChg chg="del">
          <ac:chgData name="김 나영" userId="a5d63a48-59e1-4399-86da-210ba47540cd" providerId="ADAL" clId="{543700A0-B90D-4036-92AA-B95D2FAB827E}" dt="2024-02-28T04:38:09.318" v="2372" actId="478"/>
          <ac:grpSpMkLst>
            <pc:docMk/>
            <pc:sldMk cId="546110172" sldId="262"/>
            <ac:grpSpMk id="28" creationId="{0A388636-9F2E-4AA8-BD78-F109D19F4605}"/>
          </ac:grpSpMkLst>
        </pc:grpChg>
        <pc:picChg chg="del">
          <ac:chgData name="김 나영" userId="a5d63a48-59e1-4399-86da-210ba47540cd" providerId="ADAL" clId="{543700A0-B90D-4036-92AA-B95D2FAB827E}" dt="2024-02-28T04:38:09.318" v="2372" actId="478"/>
          <ac:picMkLst>
            <pc:docMk/>
            <pc:sldMk cId="546110172" sldId="262"/>
            <ac:picMk id="20" creationId="{0C7EBB16-851E-4D72-8D28-B6FCC80406F1}"/>
          </ac:picMkLst>
        </pc:picChg>
        <pc:picChg chg="add del mod">
          <ac:chgData name="김 나영" userId="a5d63a48-59e1-4399-86da-210ba47540cd" providerId="ADAL" clId="{543700A0-B90D-4036-92AA-B95D2FAB827E}" dt="2024-02-28T04:38:45.155" v="2384" actId="478"/>
          <ac:picMkLst>
            <pc:docMk/>
            <pc:sldMk cId="546110172" sldId="262"/>
            <ac:picMk id="29" creationId="{6B504EF8-02EB-4748-AC32-FA1BF6FF29F7}"/>
          </ac:picMkLst>
        </pc:picChg>
        <pc:picChg chg="del">
          <ac:chgData name="김 나영" userId="a5d63a48-59e1-4399-86da-210ba47540cd" providerId="ADAL" clId="{543700A0-B90D-4036-92AA-B95D2FAB827E}" dt="2024-02-28T04:38:09.318" v="2372" actId="478"/>
          <ac:picMkLst>
            <pc:docMk/>
            <pc:sldMk cId="546110172" sldId="262"/>
            <ac:picMk id="30" creationId="{C066F7B5-4C35-430E-A845-97B6C1B5FC9D}"/>
          </ac:picMkLst>
        </pc:picChg>
        <pc:picChg chg="add del mod">
          <ac:chgData name="김 나영" userId="a5d63a48-59e1-4399-86da-210ba47540cd" providerId="ADAL" clId="{543700A0-B90D-4036-92AA-B95D2FAB827E}" dt="2024-02-28T04:38:44.964" v="2383" actId="478"/>
          <ac:picMkLst>
            <pc:docMk/>
            <pc:sldMk cId="546110172" sldId="262"/>
            <ac:picMk id="32" creationId="{4F3A429B-A995-4914-8A11-22D45C5E4A73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33" creationId="{AD924C98-86A3-47EF-A734-0ACEC27BED55}"/>
          </ac:picMkLst>
        </pc:picChg>
        <pc:picChg chg="add del mod">
          <ac:chgData name="김 나영" userId="a5d63a48-59e1-4399-86da-210ba47540cd" providerId="ADAL" clId="{543700A0-B90D-4036-92AA-B95D2FAB827E}" dt="2024-02-28T04:51:14.034" v="3315" actId="478"/>
          <ac:picMkLst>
            <pc:docMk/>
            <pc:sldMk cId="546110172" sldId="262"/>
            <ac:picMk id="39" creationId="{F1FC864F-3FC5-4651-8330-72F6320F788B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40" creationId="{ED1E0106-E2BF-4184-8D85-174C3970318E}"/>
          </ac:picMkLst>
        </pc:picChg>
        <pc:picChg chg="add">
          <ac:chgData name="김 나영" userId="a5d63a48-59e1-4399-86da-210ba47540cd" providerId="ADAL" clId="{543700A0-B90D-4036-92AA-B95D2FAB827E}" dt="2024-02-28T04:55:01.050" v="3456"/>
          <ac:picMkLst>
            <pc:docMk/>
            <pc:sldMk cId="546110172" sldId="262"/>
            <ac:picMk id="41" creationId="{B256867A-6C37-4085-9828-C0F3C8D69B11}"/>
          </ac:picMkLst>
        </pc:picChg>
        <pc:picChg chg="add mod">
          <ac:chgData name="김 나영" userId="a5d63a48-59e1-4399-86da-210ba47540cd" providerId="ADAL" clId="{543700A0-B90D-4036-92AA-B95D2FAB827E}" dt="2024-02-28T05:13:29.710" v="4437" actId="1076"/>
          <ac:picMkLst>
            <pc:docMk/>
            <pc:sldMk cId="546110172" sldId="262"/>
            <ac:picMk id="42" creationId="{8AAE3716-ECBF-4C6A-9BF6-1F412B8B3B00}"/>
          </ac:picMkLst>
        </pc:picChg>
        <pc:picChg chg="add del mod">
          <ac:chgData name="김 나영" userId="a5d63a48-59e1-4399-86da-210ba47540cd" providerId="ADAL" clId="{543700A0-B90D-4036-92AA-B95D2FAB827E}" dt="2024-02-28T04:56:10.786" v="3480" actId="478"/>
          <ac:picMkLst>
            <pc:docMk/>
            <pc:sldMk cId="546110172" sldId="262"/>
            <ac:picMk id="43" creationId="{B7ECE86C-D30D-425F-8321-7D79F0113A35}"/>
          </ac:picMkLst>
        </pc:picChg>
        <pc:picChg chg="add del mod">
          <ac:chgData name="김 나영" userId="a5d63a48-59e1-4399-86da-210ba47540cd" providerId="ADAL" clId="{543700A0-B90D-4036-92AA-B95D2FAB827E}" dt="2024-02-28T04:52:04.711" v="3320" actId="478"/>
          <ac:picMkLst>
            <pc:docMk/>
            <pc:sldMk cId="546110172" sldId="262"/>
            <ac:picMk id="1026" creationId="{83CA1BA5-A9A0-4BE4-950C-F6E28387CA70}"/>
          </ac:picMkLst>
        </pc:picChg>
      </pc:sldChg>
      <pc:sldChg chg="addSp delSp modSp">
        <pc:chgData name="김 나영" userId="a5d63a48-59e1-4399-86da-210ba47540cd" providerId="ADAL" clId="{543700A0-B90D-4036-92AA-B95D2FAB827E}" dt="2024-02-28T02:52:35.583" v="826" actId="20577"/>
        <pc:sldMkLst>
          <pc:docMk/>
          <pc:sldMk cId="2708722714" sldId="263"/>
        </pc:sldMkLst>
        <pc:spChg chg="mod">
          <ac:chgData name="김 나영" userId="a5d63a48-59e1-4399-86da-210ba47540cd" providerId="ADAL" clId="{543700A0-B90D-4036-92AA-B95D2FAB827E}" dt="2024-02-28T02:44:47.180" v="536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543700A0-B90D-4036-92AA-B95D2FAB827E}" dt="2024-02-28T02:44:25.793" v="421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543700A0-B90D-4036-92AA-B95D2FAB827E}" dt="2024-02-28T02:34:41.478" v="163"/>
          <ac:spMkLst>
            <pc:docMk/>
            <pc:sldMk cId="2708722714" sldId="263"/>
            <ac:spMk id="5" creationId="{27B49FF3-9051-4C66-964F-5CE2BF2543F3}"/>
          </ac:spMkLst>
        </pc:spChg>
        <pc:spChg chg="del">
          <ac:chgData name="김 나영" userId="a5d63a48-59e1-4399-86da-210ba47540cd" providerId="ADAL" clId="{543700A0-B90D-4036-92AA-B95D2FAB827E}" dt="2024-02-28T02:44:56.157" v="538" actId="478"/>
          <ac:spMkLst>
            <pc:docMk/>
            <pc:sldMk cId="2708722714" sldId="263"/>
            <ac:spMk id="17" creationId="{1792A17C-323F-498C-A710-46BF562E027A}"/>
          </ac:spMkLst>
        </pc:spChg>
        <pc:spChg chg="mod">
          <ac:chgData name="김 나영" userId="a5d63a48-59e1-4399-86da-210ba47540cd" providerId="ADAL" clId="{543700A0-B90D-4036-92AA-B95D2FAB827E}" dt="2024-02-28T02:52:17.859" v="740" actId="164"/>
          <ac:spMkLst>
            <pc:docMk/>
            <pc:sldMk cId="2708722714" sldId="263"/>
            <ac:spMk id="20" creationId="{F889E032-6867-4A7C-9C8F-562A3E5FEF78}"/>
          </ac:spMkLst>
        </pc:spChg>
        <pc:spChg chg="del">
          <ac:chgData name="김 나영" userId="a5d63a48-59e1-4399-86da-210ba47540cd" providerId="ADAL" clId="{543700A0-B90D-4036-92AA-B95D2FAB827E}" dt="2024-02-28T02:45:23.030" v="660" actId="478"/>
          <ac:spMkLst>
            <pc:docMk/>
            <pc:sldMk cId="2708722714" sldId="263"/>
            <ac:spMk id="21" creationId="{D559D501-DB27-4C53-B8F3-88023C471DD9}"/>
          </ac:spMkLst>
        </pc:spChg>
        <pc:spChg chg="mod">
          <ac:chgData name="김 나영" userId="a5d63a48-59e1-4399-86da-210ba47540cd" providerId="ADAL" clId="{543700A0-B90D-4036-92AA-B95D2FAB827E}" dt="2024-02-28T02:49:33.895" v="707" actId="207"/>
          <ac:spMkLst>
            <pc:docMk/>
            <pc:sldMk cId="2708722714" sldId="263"/>
            <ac:spMk id="29" creationId="{B3AB0530-2BFC-4806-8CA6-813F057E671E}"/>
          </ac:spMkLst>
        </pc:spChg>
        <pc:spChg chg="mod">
          <ac:chgData name="김 나영" userId="a5d63a48-59e1-4399-86da-210ba47540cd" providerId="ADAL" clId="{543700A0-B90D-4036-92AA-B95D2FAB827E}" dt="2024-02-28T02:49:35.709" v="708" actId="207"/>
          <ac:spMkLst>
            <pc:docMk/>
            <pc:sldMk cId="2708722714" sldId="263"/>
            <ac:spMk id="30" creationId="{0892C7D1-777E-47E0-BE3C-21BAE176D43D}"/>
          </ac:spMkLst>
        </pc:spChg>
        <pc:spChg chg="mod">
          <ac:chgData name="김 나영" userId="a5d63a48-59e1-4399-86da-210ba47540cd" providerId="ADAL" clId="{543700A0-B90D-4036-92AA-B95D2FAB827E}" dt="2024-02-28T02:49:32.492" v="706" actId="207"/>
          <ac:spMkLst>
            <pc:docMk/>
            <pc:sldMk cId="2708722714" sldId="263"/>
            <ac:spMk id="31" creationId="{0D37FFAA-CE69-425C-BD7B-6CD038DD9CF4}"/>
          </ac:spMkLst>
        </pc:spChg>
        <pc:spChg chg="mod">
          <ac:chgData name="김 나영" userId="a5d63a48-59e1-4399-86da-210ba47540cd" providerId="ADAL" clId="{543700A0-B90D-4036-92AA-B95D2FAB827E}" dt="2024-02-28T02:49:59.458" v="710" actId="207"/>
          <ac:spMkLst>
            <pc:docMk/>
            <pc:sldMk cId="2708722714" sldId="263"/>
            <ac:spMk id="32" creationId="{46E4095E-038B-4D61-B788-4976C9D605F9}"/>
          </ac:spMkLst>
        </pc:spChg>
        <pc:spChg chg="mod">
          <ac:chgData name="김 나영" userId="a5d63a48-59e1-4399-86da-210ba47540cd" providerId="ADAL" clId="{543700A0-B90D-4036-92AA-B95D2FAB827E}" dt="2024-02-28T02:50:20.840" v="712" actId="207"/>
          <ac:spMkLst>
            <pc:docMk/>
            <pc:sldMk cId="2708722714" sldId="263"/>
            <ac:spMk id="33" creationId="{3F434EC9-C53F-4776-AD2E-3050C17D70E9}"/>
          </ac:spMkLst>
        </pc:spChg>
        <pc:spChg chg="mod">
          <ac:chgData name="김 나영" userId="a5d63a48-59e1-4399-86da-210ba47540cd" providerId="ADAL" clId="{543700A0-B90D-4036-92AA-B95D2FAB827E}" dt="2024-02-28T02:50:32.765" v="713" actId="207"/>
          <ac:spMkLst>
            <pc:docMk/>
            <pc:sldMk cId="2708722714" sldId="263"/>
            <ac:spMk id="35" creationId="{345BAB13-CEC7-4D87-93DA-B81F498B0889}"/>
          </ac:spMkLst>
        </pc:spChg>
        <pc:spChg chg="mod">
          <ac:chgData name="김 나영" userId="a5d63a48-59e1-4399-86da-210ba47540cd" providerId="ADAL" clId="{543700A0-B90D-4036-92AA-B95D2FAB827E}" dt="2024-02-28T02:50:46.826" v="716" actId="208"/>
          <ac:spMkLst>
            <pc:docMk/>
            <pc:sldMk cId="2708722714" sldId="263"/>
            <ac:spMk id="36" creationId="{BCCBAE28-3B86-4A39-8526-B4A499FEC175}"/>
          </ac:spMkLst>
        </pc:spChg>
        <pc:spChg chg="mod">
          <ac:chgData name="김 나영" userId="a5d63a48-59e1-4399-86da-210ba47540cd" providerId="ADAL" clId="{543700A0-B90D-4036-92AA-B95D2FAB827E}" dt="2024-02-28T02:51:38.970" v="729" actId="1076"/>
          <ac:spMkLst>
            <pc:docMk/>
            <pc:sldMk cId="2708722714" sldId="263"/>
            <ac:spMk id="39" creationId="{1A51F46C-961D-42CD-9087-480D3F0F350B}"/>
          </ac:spMkLst>
        </pc:spChg>
        <pc:spChg chg="mod">
          <ac:chgData name="김 나영" userId="a5d63a48-59e1-4399-86da-210ba47540cd" providerId="ADAL" clId="{543700A0-B90D-4036-92AA-B95D2FAB827E}" dt="2024-02-28T02:52:08.473" v="735" actId="207"/>
          <ac:spMkLst>
            <pc:docMk/>
            <pc:sldMk cId="2708722714" sldId="263"/>
            <ac:spMk id="43" creationId="{98F9863C-AB97-4F88-87D9-B6D6E1D76C45}"/>
          </ac:spMkLst>
        </pc:spChg>
        <pc:spChg chg="mod">
          <ac:chgData name="김 나영" userId="a5d63a48-59e1-4399-86da-210ba47540cd" providerId="ADAL" clId="{543700A0-B90D-4036-92AA-B95D2FAB827E}" dt="2024-02-28T02:52:08.473" v="735" actId="207"/>
          <ac:spMkLst>
            <pc:docMk/>
            <pc:sldMk cId="2708722714" sldId="263"/>
            <ac:spMk id="44" creationId="{775FB974-385C-417F-97AC-8C850BA7BB3C}"/>
          </ac:spMkLst>
        </pc:spChg>
        <pc:spChg chg="mod">
          <ac:chgData name="김 나영" userId="a5d63a48-59e1-4399-86da-210ba47540cd" providerId="ADAL" clId="{543700A0-B90D-4036-92AA-B95D2FAB827E}" dt="2024-02-28T02:52:35.583" v="826" actId="20577"/>
          <ac:spMkLst>
            <pc:docMk/>
            <pc:sldMk cId="2708722714" sldId="263"/>
            <ac:spMk id="48" creationId="{C7CF4EF8-DC79-4406-8CA2-6FBE6EAF660D}"/>
          </ac:spMkLst>
        </pc:spChg>
        <pc:grpChg chg="add del mod">
          <ac:chgData name="김 나영" userId="a5d63a48-59e1-4399-86da-210ba47540cd" providerId="ADAL" clId="{543700A0-B90D-4036-92AA-B95D2FAB827E}" dt="2024-02-28T02:46:54.301" v="680" actId="478"/>
          <ac:grpSpMkLst>
            <pc:docMk/>
            <pc:sldMk cId="2708722714" sldId="263"/>
            <ac:grpSpMk id="22" creationId="{65EDC000-6577-4B11-A963-FD6E8190D5C4}"/>
          </ac:grpSpMkLst>
        </pc:grpChg>
        <pc:grpChg chg="add mod">
          <ac:chgData name="김 나영" userId="a5d63a48-59e1-4399-86da-210ba47540cd" providerId="ADAL" clId="{543700A0-B90D-4036-92AA-B95D2FAB827E}" dt="2024-02-28T02:47:28.820" v="700" actId="27803"/>
          <ac:grpSpMkLst>
            <pc:docMk/>
            <pc:sldMk cId="2708722714" sldId="263"/>
            <ac:grpSpMk id="27" creationId="{FB5C554A-13DC-4411-A81E-C4832E71CA95}"/>
          </ac:grpSpMkLst>
        </pc:grpChg>
        <pc:grpChg chg="mod">
          <ac:chgData name="김 나영" userId="a5d63a48-59e1-4399-86da-210ba47540cd" providerId="ADAL" clId="{543700A0-B90D-4036-92AA-B95D2FAB827E}" dt="2024-02-28T02:52:15.516" v="739" actId="1076"/>
          <ac:grpSpMkLst>
            <pc:docMk/>
            <pc:sldMk cId="2708722714" sldId="263"/>
            <ac:grpSpMk id="28" creationId="{38DE1D60-3D8E-44EC-9FC4-63E54651D248}"/>
          </ac:grpSpMkLst>
        </pc:grpChg>
        <pc:grpChg chg="mod">
          <ac:chgData name="김 나영" userId="a5d63a48-59e1-4399-86da-210ba47540cd" providerId="ADAL" clId="{543700A0-B90D-4036-92AA-B95D2FAB827E}" dt="2024-02-28T02:52:11.916" v="737" actId="1076"/>
          <ac:grpSpMkLst>
            <pc:docMk/>
            <pc:sldMk cId="2708722714" sldId="263"/>
            <ac:grpSpMk id="34" creationId="{D6BB5597-6D40-4915-8C42-31BECCD4CC00}"/>
          </ac:grpSpMkLst>
        </pc:grpChg>
        <pc:grpChg chg="mod">
          <ac:chgData name="김 나영" userId="a5d63a48-59e1-4399-86da-210ba47540cd" providerId="ADAL" clId="{543700A0-B90D-4036-92AA-B95D2FAB827E}" dt="2024-02-28T02:52:12.582" v="738" actId="1076"/>
          <ac:grpSpMkLst>
            <pc:docMk/>
            <pc:sldMk cId="2708722714" sldId="263"/>
            <ac:grpSpMk id="42" creationId="{5C0C5DFB-0494-403D-A442-3ACF68F78203}"/>
          </ac:grpSpMkLst>
        </pc:grpChg>
        <pc:grpChg chg="add mod">
          <ac:chgData name="김 나영" userId="a5d63a48-59e1-4399-86da-210ba47540cd" providerId="ADAL" clId="{543700A0-B90D-4036-92AA-B95D2FAB827E}" dt="2024-02-28T02:52:19.761" v="741" actId="1076"/>
          <ac:grpSpMkLst>
            <pc:docMk/>
            <pc:sldMk cId="2708722714" sldId="263"/>
            <ac:grpSpMk id="45" creationId="{FC8D9D92-D028-4C42-940A-FF171EE52DB9}"/>
          </ac:grpSpMkLst>
        </pc:grpChg>
        <pc:grpChg chg="add mod">
          <ac:chgData name="김 나영" userId="a5d63a48-59e1-4399-86da-210ba47540cd" providerId="ADAL" clId="{543700A0-B90D-4036-92AA-B95D2FAB827E}" dt="2024-02-28T02:52:24.260" v="742" actId="571"/>
          <ac:grpSpMkLst>
            <pc:docMk/>
            <pc:sldMk cId="2708722714" sldId="263"/>
            <ac:grpSpMk id="46" creationId="{D20463D5-66D1-4E2C-B9E0-BF3CB9DA3415}"/>
          </ac:grpSpMkLst>
        </pc:grpChg>
        <pc:picChg chg="add mod">
          <ac:chgData name="김 나영" userId="a5d63a48-59e1-4399-86da-210ba47540cd" providerId="ADAL" clId="{543700A0-B90D-4036-92AA-B95D2FAB827E}" dt="2024-02-28T02:46:41.683" v="678" actId="164"/>
          <ac:picMkLst>
            <pc:docMk/>
            <pc:sldMk cId="2708722714" sldId="263"/>
            <ac:picMk id="7" creationId="{9DFF2563-51E6-4F31-B8AF-661A66D95926}"/>
          </ac:picMkLst>
        </pc:picChg>
        <pc:picChg chg="del">
          <ac:chgData name="김 나영" userId="a5d63a48-59e1-4399-86da-210ba47540cd" providerId="ADAL" clId="{543700A0-B90D-4036-92AA-B95D2FAB827E}" dt="2024-02-28T02:44:54.632" v="537" actId="478"/>
          <ac:picMkLst>
            <pc:docMk/>
            <pc:sldMk cId="2708722714" sldId="263"/>
            <ac:picMk id="8" creationId="{703F4EC3-EF18-483B-A3D3-99C2EE836603}"/>
          </ac:picMkLst>
        </pc:picChg>
        <pc:picChg chg="add mod">
          <ac:chgData name="김 나영" userId="a5d63a48-59e1-4399-86da-210ba47540cd" providerId="ADAL" clId="{543700A0-B90D-4036-92AA-B95D2FAB827E}" dt="2024-02-28T02:46:41.683" v="678" actId="164"/>
          <ac:picMkLst>
            <pc:docMk/>
            <pc:sldMk cId="2708722714" sldId="263"/>
            <ac:picMk id="12" creationId="{B19B2EB8-599F-4635-A1A7-7FF66F153FE2}"/>
          </ac:picMkLst>
        </pc:picChg>
        <pc:picChg chg="add del mod">
          <ac:chgData name="김 나영" userId="a5d63a48-59e1-4399-86da-210ba47540cd" providerId="ADAL" clId="{543700A0-B90D-4036-92AA-B95D2FAB827E}" dt="2024-02-28T02:47:28.820" v="700" actId="27803"/>
          <ac:picMkLst>
            <pc:docMk/>
            <pc:sldMk cId="2708722714" sldId="263"/>
            <ac:picMk id="14" creationId="{38DE1D60-3D8E-44EC-9FC4-63E54651D248}"/>
          </ac:picMkLst>
        </pc:picChg>
        <pc:picChg chg="add del mod">
          <ac:chgData name="김 나영" userId="a5d63a48-59e1-4399-86da-210ba47540cd" providerId="ADAL" clId="{543700A0-B90D-4036-92AA-B95D2FAB827E}" dt="2024-02-28T02:47:28.820" v="700" actId="27803"/>
          <ac:picMkLst>
            <pc:docMk/>
            <pc:sldMk cId="2708722714" sldId="263"/>
            <ac:picMk id="16" creationId="{D6BB5597-6D40-4915-8C42-31BECCD4CC00}"/>
          </ac:picMkLst>
        </pc:picChg>
        <pc:picChg chg="mod">
          <ac:chgData name="김 나영" userId="a5d63a48-59e1-4399-86da-210ba47540cd" providerId="ADAL" clId="{543700A0-B90D-4036-92AA-B95D2FAB827E}" dt="2024-02-28T02:52:17.859" v="740" actId="164"/>
          <ac:picMkLst>
            <pc:docMk/>
            <pc:sldMk cId="2708722714" sldId="263"/>
            <ac:picMk id="18" creationId="{A2BB5039-7F5C-422D-83B5-267ABA245D6A}"/>
          </ac:picMkLst>
        </pc:picChg>
        <pc:picChg chg="del">
          <ac:chgData name="김 나영" userId="a5d63a48-59e1-4399-86da-210ba47540cd" providerId="ADAL" clId="{543700A0-B90D-4036-92AA-B95D2FAB827E}" dt="2024-02-28T02:45:23.030" v="660" actId="478"/>
          <ac:picMkLst>
            <pc:docMk/>
            <pc:sldMk cId="2708722714" sldId="263"/>
            <ac:picMk id="19" creationId="{EA4B2285-CAC5-4BA0-84AB-C53830EC7F58}"/>
          </ac:picMkLst>
        </pc:picChg>
        <pc:picChg chg="add mod">
          <ac:chgData name="김 나영" userId="a5d63a48-59e1-4399-86da-210ba47540cd" providerId="ADAL" clId="{543700A0-B90D-4036-92AA-B95D2FAB827E}" dt="2024-02-28T02:49:26.114" v="705" actId="208"/>
          <ac:picMkLst>
            <pc:docMk/>
            <pc:sldMk cId="2708722714" sldId="263"/>
            <ac:picMk id="24" creationId="{166C9D07-6252-469A-83F9-5C78F024D25B}"/>
          </ac:picMkLst>
        </pc:picChg>
        <pc:picChg chg="add mod">
          <ac:chgData name="김 나영" userId="a5d63a48-59e1-4399-86da-210ba47540cd" providerId="ADAL" clId="{543700A0-B90D-4036-92AA-B95D2FAB827E}" dt="2024-02-28T02:49:17.275" v="703" actId="207"/>
          <ac:picMkLst>
            <pc:docMk/>
            <pc:sldMk cId="2708722714" sldId="263"/>
            <ac:picMk id="26" creationId="{C0E223AC-71CD-4998-BFE6-4A4C1923259A}"/>
          </ac:picMkLst>
        </pc:picChg>
        <pc:picChg chg="add del mod">
          <ac:chgData name="김 나영" userId="a5d63a48-59e1-4399-86da-210ba47540cd" providerId="ADAL" clId="{543700A0-B90D-4036-92AA-B95D2FAB827E}" dt="2024-02-28T02:51:25.554" v="720" actId="27803"/>
          <ac:picMkLst>
            <pc:docMk/>
            <pc:sldMk cId="2708722714" sldId="263"/>
            <ac:picMk id="38" creationId="{1A51F46C-961D-42CD-9087-480D3F0F350B}"/>
          </ac:picMkLst>
        </pc:picChg>
        <pc:picChg chg="add del mod">
          <ac:chgData name="김 나영" userId="a5d63a48-59e1-4399-86da-210ba47540cd" providerId="ADAL" clId="{543700A0-B90D-4036-92AA-B95D2FAB827E}" dt="2024-02-28T02:51:57.420" v="734" actId="27803"/>
          <ac:picMkLst>
            <pc:docMk/>
            <pc:sldMk cId="2708722714" sldId="263"/>
            <ac:picMk id="41" creationId="{5C0C5DFB-0494-403D-A442-3ACF68F78203}"/>
          </ac:picMkLst>
        </pc:picChg>
      </pc:sldChg>
      <pc:sldChg chg="addSp delSp modSp">
        <pc:chgData name="김 나영" userId="a5d63a48-59e1-4399-86da-210ba47540cd" providerId="ADAL" clId="{543700A0-B90D-4036-92AA-B95D2FAB827E}" dt="2024-02-28T02:58:51.023" v="1546" actId="20577"/>
        <pc:sldMkLst>
          <pc:docMk/>
          <pc:sldMk cId="935453814" sldId="264"/>
        </pc:sldMkLst>
        <pc:spChg chg="add mod ord">
          <ac:chgData name="김 나영" userId="a5d63a48-59e1-4399-86da-210ba47540cd" providerId="ADAL" clId="{543700A0-B90D-4036-92AA-B95D2FAB827E}" dt="2024-02-28T02:54:17.466" v="906" actId="1076"/>
          <ac:spMkLst>
            <pc:docMk/>
            <pc:sldMk cId="935453814" sldId="264"/>
            <ac:spMk id="2" creationId="{7412CF5B-DCF7-49B3-9B34-F6AFB6301E93}"/>
          </ac:spMkLst>
        </pc:spChg>
        <pc:spChg chg="mod">
          <ac:chgData name="김 나영" userId="a5d63a48-59e1-4399-86da-210ba47540cd" providerId="ADAL" clId="{543700A0-B90D-4036-92AA-B95D2FAB827E}" dt="2024-02-28T02:57:24.864" v="1277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543700A0-B90D-4036-92AA-B95D2FAB827E}" dt="2024-02-28T02:57:00.479" v="1177" actId="20577"/>
          <ac:spMkLst>
            <pc:docMk/>
            <pc:sldMk cId="935453814" sldId="264"/>
            <ac:spMk id="4" creationId="{24E451DF-1307-4B90-8E1D-092354D8C470}"/>
          </ac:spMkLst>
        </pc:spChg>
        <pc:spChg chg="mod">
          <ac:chgData name="김 나영" userId="a5d63a48-59e1-4399-86da-210ba47540cd" providerId="ADAL" clId="{543700A0-B90D-4036-92AA-B95D2FAB827E}" dt="2024-02-28T02:34:42.538" v="164"/>
          <ac:spMkLst>
            <pc:docMk/>
            <pc:sldMk cId="935453814" sldId="264"/>
            <ac:spMk id="5" creationId="{27B49FF3-9051-4C66-964F-5CE2BF2543F3}"/>
          </ac:spMkLst>
        </pc:spChg>
        <pc:spChg chg="del">
          <ac:chgData name="김 나영" userId="a5d63a48-59e1-4399-86da-210ba47540cd" providerId="ADAL" clId="{543700A0-B90D-4036-92AA-B95D2FAB827E}" dt="2024-02-28T02:54:15.477" v="905" actId="478"/>
          <ac:spMkLst>
            <pc:docMk/>
            <pc:sldMk cId="935453814" sldId="264"/>
            <ac:spMk id="7" creationId="{76AFA5CB-D09A-4FDE-ACB6-2EB74E48EB03}"/>
          </ac:spMkLst>
        </pc:spChg>
        <pc:spChg chg="add del mod">
          <ac:chgData name="김 나영" userId="a5d63a48-59e1-4399-86da-210ba47540cd" providerId="ADAL" clId="{543700A0-B90D-4036-92AA-B95D2FAB827E}" dt="2024-02-28T02:54:20.160" v="908" actId="478"/>
          <ac:spMkLst>
            <pc:docMk/>
            <pc:sldMk cId="935453814" sldId="264"/>
            <ac:spMk id="8" creationId="{7187F589-DD60-43F9-B1FA-16F36C654961}"/>
          </ac:spMkLst>
        </pc:spChg>
        <pc:spChg chg="mod">
          <ac:chgData name="김 나영" userId="a5d63a48-59e1-4399-86da-210ba47540cd" providerId="ADAL" clId="{543700A0-B90D-4036-92AA-B95D2FAB827E}" dt="2024-02-28T02:58:13.679" v="1430" actId="1076"/>
          <ac:spMkLst>
            <pc:docMk/>
            <pc:sldMk cId="935453814" sldId="264"/>
            <ac:spMk id="20" creationId="{F889E032-6867-4A7C-9C8F-562A3E5FEF78}"/>
          </ac:spMkLst>
        </pc:spChg>
        <pc:spChg chg="mod">
          <ac:chgData name="김 나영" userId="a5d63a48-59e1-4399-86da-210ba47540cd" providerId="ADAL" clId="{543700A0-B90D-4036-92AA-B95D2FAB827E}" dt="2024-02-28T02:58:51.023" v="1546" actId="20577"/>
          <ac:spMkLst>
            <pc:docMk/>
            <pc:sldMk cId="935453814" sldId="264"/>
            <ac:spMk id="21" creationId="{D559D501-DB27-4C53-B8F3-88023C471DD9}"/>
          </ac:spMkLst>
        </pc:spChg>
        <pc:picChg chg="del">
          <ac:chgData name="김 나영" userId="a5d63a48-59e1-4399-86da-210ba47540cd" providerId="ADAL" clId="{543700A0-B90D-4036-92AA-B95D2FAB827E}" dt="2024-02-28T02:54:45.546" v="914" actId="478"/>
          <ac:picMkLst>
            <pc:docMk/>
            <pc:sldMk cId="935453814" sldId="264"/>
            <ac:picMk id="9" creationId="{13D3FE2A-10B7-4D54-B7F9-70DA42AA72FF}"/>
          </ac:picMkLst>
        </pc:picChg>
        <pc:picChg chg="add mod ord">
          <ac:chgData name="김 나영" userId="a5d63a48-59e1-4399-86da-210ba47540cd" providerId="ADAL" clId="{543700A0-B90D-4036-92AA-B95D2FAB827E}" dt="2024-02-28T02:54:44.715" v="913" actId="167"/>
          <ac:picMkLst>
            <pc:docMk/>
            <pc:sldMk cId="935453814" sldId="264"/>
            <ac:picMk id="12" creationId="{99995A8A-3AD9-45AE-8693-B043887B6B68}"/>
          </ac:picMkLst>
        </pc:picChg>
        <pc:picChg chg="add del">
          <ac:chgData name="김 나영" userId="a5d63a48-59e1-4399-86da-210ba47540cd" providerId="ADAL" clId="{543700A0-B90D-4036-92AA-B95D2FAB827E}" dt="2024-02-28T02:53:56.065" v="898"/>
          <ac:picMkLst>
            <pc:docMk/>
            <pc:sldMk cId="935453814" sldId="264"/>
            <ac:picMk id="2050" creationId="{64202077-09DC-4DD1-BF13-146233AC0B28}"/>
          </ac:picMkLst>
        </pc:picChg>
      </pc:sldChg>
      <pc:sldChg chg="addSp delSp modSp">
        <pc:chgData name="김 나영" userId="a5d63a48-59e1-4399-86da-210ba47540cd" providerId="ADAL" clId="{543700A0-B90D-4036-92AA-B95D2FAB827E}" dt="2024-02-28T04:37:35.797" v="2195" actId="20577"/>
        <pc:sldMkLst>
          <pc:docMk/>
          <pc:sldMk cId="2153061134" sldId="265"/>
        </pc:sldMkLst>
        <pc:spChg chg="mod">
          <ac:chgData name="김 나영" userId="a5d63a48-59e1-4399-86da-210ba47540cd" providerId="ADAL" clId="{543700A0-B90D-4036-92AA-B95D2FAB827E}" dt="2024-02-28T02:59:48.808" v="1614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543700A0-B90D-4036-92AA-B95D2FAB827E}" dt="2024-02-28T02:34:43.501" v="165"/>
          <ac:spMkLst>
            <pc:docMk/>
            <pc:sldMk cId="2153061134" sldId="265"/>
            <ac:spMk id="3" creationId="{93DDF658-0D5C-461F-B8CC-0B8627EB0C0A}"/>
          </ac:spMkLst>
        </pc:spChg>
        <pc:spChg chg="del mod topLvl">
          <ac:chgData name="김 나영" userId="a5d63a48-59e1-4399-86da-210ba47540cd" providerId="ADAL" clId="{543700A0-B90D-4036-92AA-B95D2FAB827E}" dt="2024-02-28T03:04:14.357" v="1939" actId="478"/>
          <ac:spMkLst>
            <pc:docMk/>
            <pc:sldMk cId="2153061134" sldId="265"/>
            <ac:spMk id="6" creationId="{3C917B05-BF1D-4A0E-A5AB-5CBF05E32274}"/>
          </ac:spMkLst>
        </pc:spChg>
        <pc:spChg chg="del mod topLvl">
          <ac:chgData name="김 나영" userId="a5d63a48-59e1-4399-86da-210ba47540cd" providerId="ADAL" clId="{543700A0-B90D-4036-92AA-B95D2FAB827E}" dt="2024-02-28T03:04:45.739" v="1997" actId="478"/>
          <ac:spMkLst>
            <pc:docMk/>
            <pc:sldMk cId="2153061134" sldId="265"/>
            <ac:spMk id="7" creationId="{84E73546-24FF-4709-B4B1-90DEE6A42B6A}"/>
          </ac:spMkLst>
        </pc:spChg>
        <pc:spChg chg="del mod topLvl">
          <ac:chgData name="김 나영" userId="a5d63a48-59e1-4399-86da-210ba47540cd" providerId="ADAL" clId="{543700A0-B90D-4036-92AA-B95D2FAB827E}" dt="2024-02-28T03:04:45.238" v="1996" actId="478"/>
          <ac:spMkLst>
            <pc:docMk/>
            <pc:sldMk cId="2153061134" sldId="265"/>
            <ac:spMk id="8" creationId="{D7BF9C2D-95F5-4339-8035-742FBCF7A4FD}"/>
          </ac:spMkLst>
        </pc:spChg>
        <pc:spChg chg="mod">
          <ac:chgData name="김 나영" userId="a5d63a48-59e1-4399-86da-210ba47540cd" providerId="ADAL" clId="{543700A0-B90D-4036-92AA-B95D2FAB827E}" dt="2024-02-28T03:04:04.023" v="1919" actId="6549"/>
          <ac:spMkLst>
            <pc:docMk/>
            <pc:sldMk cId="2153061134" sldId="265"/>
            <ac:spMk id="11" creationId="{9AFC03F2-D983-43E4-B396-38DA01A5C1C3}"/>
          </ac:spMkLst>
        </pc:spChg>
        <pc:spChg chg="add mod">
          <ac:chgData name="김 나영" userId="a5d63a48-59e1-4399-86da-210ba47540cd" providerId="ADAL" clId="{543700A0-B90D-4036-92AA-B95D2FAB827E}" dt="2024-02-28T03:05:51.509" v="2035" actId="1076"/>
          <ac:spMkLst>
            <pc:docMk/>
            <pc:sldMk cId="2153061134" sldId="265"/>
            <ac:spMk id="22" creationId="{7D99B4DA-AC0F-4D92-AC36-2C587B30FC98}"/>
          </ac:spMkLst>
        </pc:spChg>
        <pc:spChg chg="add mod">
          <ac:chgData name="김 나영" userId="a5d63a48-59e1-4399-86da-210ba47540cd" providerId="ADAL" clId="{543700A0-B90D-4036-92AA-B95D2FAB827E}" dt="2024-02-28T04:37:35.797" v="2195" actId="20577"/>
          <ac:spMkLst>
            <pc:docMk/>
            <pc:sldMk cId="2153061134" sldId="265"/>
            <ac:spMk id="24" creationId="{B9A690AB-5B14-410E-9926-989E1DD12CFE}"/>
          </ac:spMkLst>
        </pc:spChg>
        <pc:grpChg chg="del">
          <ac:chgData name="김 나영" userId="a5d63a48-59e1-4399-86da-210ba47540cd" providerId="ADAL" clId="{543700A0-B90D-4036-92AA-B95D2FAB827E}" dt="2024-02-28T03:04:20.581" v="1940" actId="478"/>
          <ac:grpSpMkLst>
            <pc:docMk/>
            <pc:sldMk cId="2153061134" sldId="265"/>
            <ac:grpSpMk id="14" creationId="{1F35B88F-72A2-47D5-B7EE-15B87782A7E6}"/>
          </ac:grpSpMkLst>
        </pc:grpChg>
        <pc:grpChg chg="del">
          <ac:chgData name="김 나영" userId="a5d63a48-59e1-4399-86da-210ba47540cd" providerId="ADAL" clId="{543700A0-B90D-4036-92AA-B95D2FAB827E}" dt="2024-02-28T03:00:42.929" v="1790" actId="165"/>
          <ac:grpSpMkLst>
            <pc:docMk/>
            <pc:sldMk cId="2153061134" sldId="265"/>
            <ac:grpSpMk id="18" creationId="{77E161DD-9B0D-4813-9A26-E344953AE4C4}"/>
          </ac:grpSpMkLst>
        </pc:grpChg>
        <pc:grpChg chg="del">
          <ac:chgData name="김 나영" userId="a5d63a48-59e1-4399-86da-210ba47540cd" providerId="ADAL" clId="{543700A0-B90D-4036-92AA-B95D2FAB827E}" dt="2024-02-28T03:00:42.507" v="1789" actId="165"/>
          <ac:grpSpMkLst>
            <pc:docMk/>
            <pc:sldMk cId="2153061134" sldId="265"/>
            <ac:grpSpMk id="19" creationId="{A11DB4ED-2ABE-43E4-9072-E0847C3C5F20}"/>
          </ac:grpSpMkLst>
        </pc:grpChg>
        <pc:grpChg chg="del">
          <ac:chgData name="김 나영" userId="a5d63a48-59e1-4399-86da-210ba47540cd" providerId="ADAL" clId="{543700A0-B90D-4036-92AA-B95D2FAB827E}" dt="2024-02-28T03:00:42.086" v="1788" actId="165"/>
          <ac:grpSpMkLst>
            <pc:docMk/>
            <pc:sldMk cId="2153061134" sldId="265"/>
            <ac:grpSpMk id="20" creationId="{B1FFE707-5873-4437-8564-6FEB1FC045CD}"/>
          </ac:grpSpMkLst>
        </pc:grpChg>
        <pc:picChg chg="add mod">
          <ac:chgData name="김 나영" userId="a5d63a48-59e1-4399-86da-210ba47540cd" providerId="ADAL" clId="{543700A0-B90D-4036-92AA-B95D2FAB827E}" dt="2024-02-28T03:05:51.509" v="2035" actId="1076"/>
          <ac:picMkLst>
            <pc:docMk/>
            <pc:sldMk cId="2153061134" sldId="265"/>
            <ac:picMk id="9" creationId="{1A591118-C51E-4812-88B1-0745E1484F20}"/>
          </ac:picMkLst>
        </pc:picChg>
        <pc:picChg chg="del mod topLvl">
          <ac:chgData name="김 나영" userId="a5d63a48-59e1-4399-86da-210ba47540cd" providerId="ADAL" clId="{543700A0-B90D-4036-92AA-B95D2FAB827E}" dt="2024-02-28T03:00:46.290" v="1793" actId="478"/>
          <ac:picMkLst>
            <pc:docMk/>
            <pc:sldMk cId="2153061134" sldId="265"/>
            <ac:picMk id="15" creationId="{639D3698-D28D-4FB6-AE6F-9B69D0234496}"/>
          </ac:picMkLst>
        </pc:picChg>
        <pc:picChg chg="del mod topLvl">
          <ac:chgData name="김 나영" userId="a5d63a48-59e1-4399-86da-210ba47540cd" providerId="ADAL" clId="{543700A0-B90D-4036-92AA-B95D2FAB827E}" dt="2024-02-28T03:01:18.615" v="1827" actId="478"/>
          <ac:picMkLst>
            <pc:docMk/>
            <pc:sldMk cId="2153061134" sldId="265"/>
            <ac:picMk id="16" creationId="{649E00E9-F95A-439A-B6FD-93E35A468663}"/>
          </ac:picMkLst>
        </pc:picChg>
        <pc:picChg chg="del mod topLvl">
          <ac:chgData name="김 나영" userId="a5d63a48-59e1-4399-86da-210ba47540cd" providerId="ADAL" clId="{543700A0-B90D-4036-92AA-B95D2FAB827E}" dt="2024-02-28T03:01:19.095" v="1828" actId="478"/>
          <ac:picMkLst>
            <pc:docMk/>
            <pc:sldMk cId="2153061134" sldId="265"/>
            <ac:picMk id="17" creationId="{1F72B6CA-7C24-42B8-AA5F-139AD9AFABA5}"/>
          </ac:picMkLst>
        </pc:picChg>
        <pc:picChg chg="add mod">
          <ac:chgData name="김 나영" userId="a5d63a48-59e1-4399-86da-210ba47540cd" providerId="ADAL" clId="{543700A0-B90D-4036-92AA-B95D2FAB827E}" dt="2024-02-28T03:05:51.509" v="2035" actId="1076"/>
          <ac:picMkLst>
            <pc:docMk/>
            <pc:sldMk cId="2153061134" sldId="265"/>
            <ac:picMk id="21" creationId="{B164DBD1-A2C0-4AAE-B6A6-BC06E6C09403}"/>
          </ac:picMkLst>
        </pc:picChg>
        <pc:picChg chg="add mod">
          <ac:chgData name="김 나영" userId="a5d63a48-59e1-4399-86da-210ba47540cd" providerId="ADAL" clId="{543700A0-B90D-4036-92AA-B95D2FAB827E}" dt="2024-02-28T03:05:22.798" v="2009" actId="1076"/>
          <ac:picMkLst>
            <pc:docMk/>
            <pc:sldMk cId="2153061134" sldId="265"/>
            <ac:picMk id="23" creationId="{19279803-0E2E-4C5C-8F3C-EDC9FCFB09E1}"/>
          </ac:picMkLst>
        </pc:picChg>
      </pc:sldChg>
      <pc:sldChg chg="addSp delSp modSp">
        <pc:chgData name="김 나영" userId="a5d63a48-59e1-4399-86da-210ba47540cd" providerId="ADAL" clId="{543700A0-B90D-4036-92AA-B95D2FAB827E}" dt="2024-02-28T05:14:47.692" v="4634"/>
        <pc:sldMkLst>
          <pc:docMk/>
          <pc:sldMk cId="2428239334" sldId="266"/>
        </pc:sldMkLst>
        <pc:spChg chg="mod">
          <ac:chgData name="김 나영" userId="a5d63a48-59e1-4399-86da-210ba47540cd" providerId="ADAL" clId="{543700A0-B90D-4036-92AA-B95D2FAB827E}" dt="2024-02-28T04:59:24.206" v="3900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6.565" v="167"/>
          <ac:spMkLst>
            <pc:docMk/>
            <pc:sldMk cId="2428239334" sldId="266"/>
            <ac:spMk id="7" creationId="{A37F77CE-BEE0-4322-B575-00B1C08ADBF9}"/>
          </ac:spMkLst>
        </pc:spChg>
        <pc:spChg chg="mod">
          <ac:chgData name="김 나영" userId="a5d63a48-59e1-4399-86da-210ba47540cd" providerId="ADAL" clId="{543700A0-B90D-4036-92AA-B95D2FAB827E}" dt="2024-02-28T05:14:47.692" v="4634"/>
          <ac:spMkLst>
            <pc:docMk/>
            <pc:sldMk cId="2428239334" sldId="266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5:00:56.876" v="3993" actId="404"/>
          <ac:spMkLst>
            <pc:docMk/>
            <pc:sldMk cId="2428239334" sldId="266"/>
            <ac:spMk id="21" creationId="{2946A736-E430-4CCF-BADD-4E1F37F23C0A}"/>
          </ac:spMkLst>
        </pc:spChg>
        <pc:spChg chg="add mod">
          <ac:chgData name="김 나영" userId="a5d63a48-59e1-4399-86da-210ba47540cd" providerId="ADAL" clId="{543700A0-B90D-4036-92AA-B95D2FAB827E}" dt="2024-02-28T05:00:47.335" v="3981"/>
          <ac:spMkLst>
            <pc:docMk/>
            <pc:sldMk cId="2428239334" sldId="266"/>
            <ac:spMk id="22" creationId="{497A714D-3F00-413E-9DB1-64C123D91FA9}"/>
          </ac:spMkLst>
        </pc:spChg>
        <pc:spChg chg="add mod">
          <ac:chgData name="김 나영" userId="a5d63a48-59e1-4399-86da-210ba47540cd" providerId="ADAL" clId="{543700A0-B90D-4036-92AA-B95D2FAB827E}" dt="2024-02-28T05:00:44.228" v="3973"/>
          <ac:spMkLst>
            <pc:docMk/>
            <pc:sldMk cId="2428239334" sldId="266"/>
            <ac:spMk id="23" creationId="{08460615-132C-4BD5-89B4-900B45C657B3}"/>
          </ac:spMkLst>
        </pc:spChg>
        <pc:grpChg chg="add mod">
          <ac:chgData name="김 나영" userId="a5d63a48-59e1-4399-86da-210ba47540cd" providerId="ADAL" clId="{543700A0-B90D-4036-92AA-B95D2FAB827E}" dt="2024-02-28T04:58:39.063" v="3780" actId="12788"/>
          <ac:grpSpMkLst>
            <pc:docMk/>
            <pc:sldMk cId="2428239334" sldId="266"/>
            <ac:grpSpMk id="2" creationId="{452C3559-32D3-4581-B2D5-37949D560815}"/>
          </ac:grpSpMkLst>
        </pc:grpChg>
        <pc:grpChg chg="del mod">
          <ac:chgData name="김 나영" userId="a5d63a48-59e1-4399-86da-210ba47540cd" providerId="ADAL" clId="{543700A0-B90D-4036-92AA-B95D2FAB827E}" dt="2024-02-28T04:57:52.010" v="3719" actId="478"/>
          <ac:grpSpMkLst>
            <pc:docMk/>
            <pc:sldMk cId="2428239334" sldId="266"/>
            <ac:grpSpMk id="11" creationId="{80E2787B-A26E-4D65-BB7B-CAE74A734F25}"/>
          </ac:grpSpMkLst>
        </pc:grpChg>
        <pc:grpChg chg="del mod">
          <ac:chgData name="김 나영" userId="a5d63a48-59e1-4399-86da-210ba47540cd" providerId="ADAL" clId="{543700A0-B90D-4036-92AA-B95D2FAB827E}" dt="2024-02-28T04:57:51.035" v="3718" actId="478"/>
          <ac:grpSpMkLst>
            <pc:docMk/>
            <pc:sldMk cId="2428239334" sldId="266"/>
            <ac:grpSpMk id="12" creationId="{2735ACBF-CCE0-4A4B-9383-158201BEA4F4}"/>
          </ac:grpSpMkLst>
        </pc:grpChg>
        <pc:grpChg chg="del">
          <ac:chgData name="김 나영" userId="a5d63a48-59e1-4399-86da-210ba47540cd" providerId="ADAL" clId="{543700A0-B90D-4036-92AA-B95D2FAB827E}" dt="2024-02-28T04:52:55.861" v="3374" actId="478"/>
          <ac:grpSpMkLst>
            <pc:docMk/>
            <pc:sldMk cId="2428239334" sldId="266"/>
            <ac:grpSpMk id="46" creationId="{EEFCCC1C-CCDE-4624-BA8C-3343F898BFCD}"/>
          </ac:grpSpMkLst>
        </pc:grp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18" creationId="{17875462-D0EB-4B41-B1E7-B53AD144371A}"/>
          </ac:picMkLst>
        </pc:pic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19" creationId="{0EA4740C-7BE2-4B81-918D-9D0521015B2D}"/>
          </ac:picMkLst>
        </pc:picChg>
        <pc:picChg chg="add mod">
          <ac:chgData name="김 나영" userId="a5d63a48-59e1-4399-86da-210ba47540cd" providerId="ADAL" clId="{543700A0-B90D-4036-92AA-B95D2FAB827E}" dt="2024-02-28T04:58:37.635" v="3779" actId="164"/>
          <ac:picMkLst>
            <pc:docMk/>
            <pc:sldMk cId="2428239334" sldId="266"/>
            <ac:picMk id="20" creationId="{CF60C3AE-B477-41F1-B9C8-C2E3D03D7DF8}"/>
          </ac:picMkLst>
        </pc:picChg>
        <pc:picChg chg="del">
          <ac:chgData name="김 나영" userId="a5d63a48-59e1-4399-86da-210ba47540cd" providerId="ADAL" clId="{543700A0-B90D-4036-92AA-B95D2FAB827E}" dt="2024-02-28T04:52:55.645" v="3373" actId="478"/>
          <ac:picMkLst>
            <pc:docMk/>
            <pc:sldMk cId="2428239334" sldId="266"/>
            <ac:picMk id="41" creationId="{C6859654-95C7-4C78-9A8C-9FE86B7AF521}"/>
          </ac:picMkLst>
        </pc:picChg>
      </pc:sldChg>
      <pc:sldChg chg="addSp delSp modSp">
        <pc:chgData name="김 나영" userId="a5d63a48-59e1-4399-86da-210ba47540cd" providerId="ADAL" clId="{543700A0-B90D-4036-92AA-B95D2FAB827E}" dt="2024-02-28T05:17:32.508" v="4782" actId="1076"/>
        <pc:sldMkLst>
          <pc:docMk/>
          <pc:sldMk cId="631977393" sldId="267"/>
        </pc:sldMkLst>
        <pc:spChg chg="del">
          <ac:chgData name="김 나영" userId="a5d63a48-59e1-4399-86da-210ba47540cd" providerId="ADAL" clId="{543700A0-B90D-4036-92AA-B95D2FAB827E}" dt="2024-02-28T05:06:07.419" v="4060" actId="478"/>
          <ac:spMkLst>
            <pc:docMk/>
            <pc:sldMk cId="631977393" sldId="267"/>
            <ac:spMk id="3" creationId="{E9CFC40C-CDE3-4F40-8AB6-D9DBA20199B0}"/>
          </ac:spMkLst>
        </pc:spChg>
        <pc:spChg chg="mod">
          <ac:chgData name="김 나영" userId="a5d63a48-59e1-4399-86da-210ba47540cd" providerId="ADAL" clId="{543700A0-B90D-4036-92AA-B95D2FAB827E}" dt="2024-02-28T04:59:10.661" v="3865" actId="20577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2:34:47.533" v="168"/>
          <ac:spMkLst>
            <pc:docMk/>
            <pc:sldMk cId="631977393" sldId="267"/>
            <ac:spMk id="7" creationId="{A37F77CE-BEE0-4322-B575-00B1C08ADBF9}"/>
          </ac:spMkLst>
        </pc:spChg>
        <pc:spChg chg="add del">
          <ac:chgData name="김 나영" userId="a5d63a48-59e1-4399-86da-210ba47540cd" providerId="ADAL" clId="{543700A0-B90D-4036-92AA-B95D2FAB827E}" dt="2024-02-28T05:14:59.007" v="4635" actId="478"/>
          <ac:spMkLst>
            <pc:docMk/>
            <pc:sldMk cId="631977393" sldId="267"/>
            <ac:spMk id="10" creationId="{FD0ADA99-9895-4D5C-BAD1-E8EA430294B3}"/>
          </ac:spMkLst>
        </pc:spChg>
        <pc:spChg chg="mod">
          <ac:chgData name="김 나영" userId="a5d63a48-59e1-4399-86da-210ba47540cd" providerId="ADAL" clId="{543700A0-B90D-4036-92AA-B95D2FAB827E}" dt="2024-02-28T05:06:20.980" v="4094" actId="20577"/>
          <ac:spMkLst>
            <pc:docMk/>
            <pc:sldMk cId="631977393" sldId="267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5:17:32.508" v="4782" actId="1076"/>
          <ac:spMkLst>
            <pc:docMk/>
            <pc:sldMk cId="631977393" sldId="267"/>
            <ac:spMk id="19" creationId="{AFA0054E-02D6-4CE4-8035-63059E583537}"/>
          </ac:spMkLst>
        </pc:spChg>
        <pc:spChg chg="mod topLvl">
          <ac:chgData name="김 나영" userId="a5d63a48-59e1-4399-86da-210ba47540cd" providerId="ADAL" clId="{543700A0-B90D-4036-92AA-B95D2FAB827E}" dt="2024-02-28T05:15:12.085" v="4650" actId="6549"/>
          <ac:spMkLst>
            <pc:docMk/>
            <pc:sldMk cId="631977393" sldId="267"/>
            <ac:spMk id="31" creationId="{1EE58D66-F65C-45D6-8F6E-99A2DD6AD0C1}"/>
          </ac:spMkLst>
        </pc:spChg>
        <pc:grpChg chg="del">
          <ac:chgData name="김 나영" userId="a5d63a48-59e1-4399-86da-210ba47540cd" providerId="ADAL" clId="{543700A0-B90D-4036-92AA-B95D2FAB827E}" dt="2024-02-28T05:06:07.419" v="4060" actId="478"/>
          <ac:grpSpMkLst>
            <pc:docMk/>
            <pc:sldMk cId="631977393" sldId="267"/>
            <ac:grpSpMk id="2" creationId="{9D534EF5-0D19-4AE6-9A5E-D7A37671A385}"/>
          </ac:grpSpMkLst>
        </pc:grpChg>
        <pc:grpChg chg="del mod">
          <ac:chgData name="김 나영" userId="a5d63a48-59e1-4399-86da-210ba47540cd" providerId="ADAL" clId="{543700A0-B90D-4036-92AA-B95D2FAB827E}" dt="2024-02-28T05:07:04.659" v="4112" actId="165"/>
          <ac:grpSpMkLst>
            <pc:docMk/>
            <pc:sldMk cId="631977393" sldId="267"/>
            <ac:grpSpMk id="5" creationId="{6F033D11-33E3-4668-B286-1588C6293EF6}"/>
          </ac:grpSpMkLst>
        </pc:grpChg>
        <pc:graphicFrameChg chg="add mod modGraphic">
          <ac:chgData name="김 나영" userId="a5d63a48-59e1-4399-86da-210ba47540cd" providerId="ADAL" clId="{543700A0-B90D-4036-92AA-B95D2FAB827E}" dt="2024-02-28T05:09:05.479" v="4400" actId="14100"/>
          <ac:graphicFrameMkLst>
            <pc:docMk/>
            <pc:sldMk cId="631977393" sldId="267"/>
            <ac:graphicFrameMk id="9" creationId="{C6E8C210-703A-4DBD-B70B-24A35833FA58}"/>
          </ac:graphicFrameMkLst>
        </pc:graphicFrameChg>
        <pc:picChg chg="del mod topLvl">
          <ac:chgData name="김 나영" userId="a5d63a48-59e1-4399-86da-210ba47540cd" providerId="ADAL" clId="{543700A0-B90D-4036-92AA-B95D2FAB827E}" dt="2024-02-28T05:07:05.900" v="4113" actId="478"/>
          <ac:picMkLst>
            <pc:docMk/>
            <pc:sldMk cId="631977393" sldId="267"/>
            <ac:picMk id="30" creationId="{50884537-03D3-4EBF-832D-EAA43246E5D1}"/>
          </ac:picMkLst>
        </pc:picChg>
      </pc:sldChg>
      <pc:sldChg chg="addSp delSp modSp add modNotesTx">
        <pc:chgData name="김 나영" userId="a5d63a48-59e1-4399-86da-210ba47540cd" providerId="ADAL" clId="{543700A0-B90D-4036-92AA-B95D2FAB827E}" dt="2024-02-28T04:49:49.193" v="3291"/>
        <pc:sldMkLst>
          <pc:docMk/>
          <pc:sldMk cId="3022401497" sldId="268"/>
        </pc:sldMkLst>
        <pc:spChg chg="add mo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2" creationId="{1E811F52-A469-4E02-88C0-743AC384FCF8}"/>
          </ac:spMkLst>
        </pc:spChg>
        <pc:spChg chg="add mod or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3" creationId="{9670BEA4-BBB1-4302-B4BB-91D6475BB49B}"/>
          </ac:spMkLst>
        </pc:spChg>
        <pc:spChg chg="add mod ord">
          <ac:chgData name="김 나영" userId="a5d63a48-59e1-4399-86da-210ba47540cd" providerId="ADAL" clId="{543700A0-B90D-4036-92AA-B95D2FAB827E}" dt="2024-02-28T04:44:42.435" v="2694" actId="164"/>
          <ac:spMkLst>
            <pc:docMk/>
            <pc:sldMk cId="3022401497" sldId="268"/>
            <ac:spMk id="5" creationId="{F184B21E-3153-4B6E-A6F2-E5EE2EDE6A61}"/>
          </ac:spMkLst>
        </pc:spChg>
        <pc:spChg chg="mod">
          <ac:chgData name="김 나영" userId="a5d63a48-59e1-4399-86da-210ba47540cd" providerId="ADAL" clId="{543700A0-B90D-4036-92AA-B95D2FAB827E}" dt="2024-02-28T04:41:33.185" v="2523" actId="20577"/>
          <ac:spMkLst>
            <pc:docMk/>
            <pc:sldMk cId="3022401497" sldId="268"/>
            <ac:spMk id="6" creationId="{04B68594-EF2B-409C-8CB7-D3AA7336F88E}"/>
          </ac:spMkLst>
        </pc:spChg>
        <pc:spChg chg="mod">
          <ac:chgData name="김 나영" userId="a5d63a48-59e1-4399-86da-210ba47540cd" providerId="ADAL" clId="{543700A0-B90D-4036-92AA-B95D2FAB827E}" dt="2024-02-28T04:46:28.456" v="2901" actId="1076"/>
          <ac:spMkLst>
            <pc:docMk/>
            <pc:sldMk cId="3022401497" sldId="268"/>
            <ac:spMk id="10" creationId="{BC317467-7565-4B67-AA7A-EE20B466BCE6}"/>
          </ac:spMkLst>
        </pc:spChg>
        <pc:spChg chg="add del mod">
          <ac:chgData name="김 나영" userId="a5d63a48-59e1-4399-86da-210ba47540cd" providerId="ADAL" clId="{543700A0-B90D-4036-92AA-B95D2FAB827E}" dt="2024-02-28T04:49:29.453" v="3254" actId="478"/>
          <ac:spMkLst>
            <pc:docMk/>
            <pc:sldMk cId="3022401497" sldId="268"/>
            <ac:spMk id="11" creationId="{28D8BAF9-B632-455C-9BE6-17661A140CC7}"/>
          </ac:spMkLst>
        </pc:spChg>
        <pc:spChg chg="mod">
          <ac:chgData name="김 나영" userId="a5d63a48-59e1-4399-86da-210ba47540cd" providerId="ADAL" clId="{543700A0-B90D-4036-92AA-B95D2FAB827E}" dt="2024-02-28T04:44:03.788" v="2651" actId="1076"/>
          <ac:spMkLst>
            <pc:docMk/>
            <pc:sldMk cId="3022401497" sldId="268"/>
            <ac:spMk id="15" creationId="{404BAA32-B6FB-4D38-A805-BD20EAE48698}"/>
          </ac:spMkLst>
        </pc:spChg>
        <pc:spChg chg="add mod">
          <ac:chgData name="김 나영" userId="a5d63a48-59e1-4399-86da-210ba47540cd" providerId="ADAL" clId="{543700A0-B90D-4036-92AA-B95D2FAB827E}" dt="2024-02-28T04:44:42.435" v="2694" actId="164"/>
          <ac:spMkLst>
            <pc:docMk/>
            <pc:sldMk cId="3022401497" sldId="268"/>
            <ac:spMk id="17" creationId="{CA4FFE86-359F-4BC0-A832-89B3ADC05163}"/>
          </ac:spMkLst>
        </pc:spChg>
        <pc:spChg chg="add mod">
          <ac:chgData name="김 나영" userId="a5d63a48-59e1-4399-86da-210ba47540cd" providerId="ADAL" clId="{543700A0-B90D-4036-92AA-B95D2FAB827E}" dt="2024-02-28T04:47:05.366" v="2951" actId="6549"/>
          <ac:spMkLst>
            <pc:docMk/>
            <pc:sldMk cId="3022401497" sldId="268"/>
            <ac:spMk id="20" creationId="{1302858A-7798-458D-83B0-A004E584980F}"/>
          </ac:spMkLst>
        </pc:spChg>
        <pc:spChg chg="add mod">
          <ac:chgData name="김 나영" userId="a5d63a48-59e1-4399-86da-210ba47540cd" providerId="ADAL" clId="{543700A0-B90D-4036-92AA-B95D2FAB827E}" dt="2024-02-28T04:49:49.193" v="3291"/>
          <ac:spMkLst>
            <pc:docMk/>
            <pc:sldMk cId="3022401497" sldId="268"/>
            <ac:spMk id="21" creationId="{D4DEE767-F9B5-468B-8823-3714DFF1052F}"/>
          </ac:spMkLst>
        </pc:spChg>
        <pc:spChg chg="add mod">
          <ac:chgData name="김 나영" userId="a5d63a48-59e1-4399-86da-210ba47540cd" providerId="ADAL" clId="{543700A0-B90D-4036-92AA-B95D2FAB827E}" dt="2024-02-28T04:48:39.566" v="3226" actId="1076"/>
          <ac:spMkLst>
            <pc:docMk/>
            <pc:sldMk cId="3022401497" sldId="268"/>
            <ac:spMk id="22" creationId="{DF58DA08-988F-4CD1-8298-F2F352129215}"/>
          </ac:spMkLst>
        </pc:spChg>
        <pc:grpChg chg="add mod">
          <ac:chgData name="김 나영" userId="a5d63a48-59e1-4399-86da-210ba47540cd" providerId="ADAL" clId="{543700A0-B90D-4036-92AA-B95D2FAB827E}" dt="2024-02-28T04:46:31.848" v="2902" actId="1076"/>
          <ac:grpSpMkLst>
            <pc:docMk/>
            <pc:sldMk cId="3022401497" sldId="268"/>
            <ac:grpSpMk id="9" creationId="{0D718513-57F6-47BF-8BD8-E8A8F2D0BEC3}"/>
          </ac:grpSpMkLst>
        </pc:grp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3" creationId="{4DF1F8FA-35A8-4605-BADA-1C21F61DE744}"/>
          </ac:picMkLst>
        </pc:picChg>
        <pc:picChg chg="add del mod">
          <ac:chgData name="김 나영" userId="a5d63a48-59e1-4399-86da-210ba47540cd" providerId="ADAL" clId="{543700A0-B90D-4036-92AA-B95D2FAB827E}" dt="2024-02-28T04:44:02.999" v="2648"/>
          <ac:picMkLst>
            <pc:docMk/>
            <pc:sldMk cId="3022401497" sldId="268"/>
            <ac:picMk id="16" creationId="{68E319CD-7EF3-4CA7-9C97-72943DDD1DB5}"/>
          </ac:picMkLst>
        </pc:pic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8" creationId="{E477A820-E407-461D-9392-6B7D0F85FE4A}"/>
          </ac:picMkLst>
        </pc:picChg>
        <pc:picChg chg="add mod">
          <ac:chgData name="김 나영" userId="a5d63a48-59e1-4399-86da-210ba47540cd" providerId="ADAL" clId="{543700A0-B90D-4036-92AA-B95D2FAB827E}" dt="2024-02-28T04:46:31.848" v="2902" actId="1076"/>
          <ac:picMkLst>
            <pc:docMk/>
            <pc:sldMk cId="3022401497" sldId="268"/>
            <ac:picMk id="19" creationId="{975AF5C8-7EA6-4EFE-8072-8D70065E53AE}"/>
          </ac:picMkLst>
        </pc:picChg>
        <pc:picChg chg="del">
          <ac:chgData name="김 나영" userId="a5d63a48-59e1-4399-86da-210ba47540cd" providerId="ADAL" clId="{543700A0-B90D-4036-92AA-B95D2FAB827E}" dt="2024-02-28T04:41:23.420" v="2466" actId="478"/>
          <ac:picMkLst>
            <pc:docMk/>
            <pc:sldMk cId="3022401497" sldId="268"/>
            <ac:picMk id="33" creationId="{AD924C98-86A3-47EF-A734-0ACEC27BED55}"/>
          </ac:picMkLst>
        </pc:picChg>
        <pc:picChg chg="del">
          <ac:chgData name="김 나영" userId="a5d63a48-59e1-4399-86da-210ba47540cd" providerId="ADAL" clId="{543700A0-B90D-4036-92AA-B95D2FAB827E}" dt="2024-02-28T04:41:23.630" v="2467" actId="478"/>
          <ac:picMkLst>
            <pc:docMk/>
            <pc:sldMk cId="3022401497" sldId="268"/>
            <ac:picMk id="1026" creationId="{83CA1BA5-A9A0-4BE4-950C-F6E28387CA70}"/>
          </ac:picMkLst>
        </pc:picChg>
      </pc:sldChg>
    </pc:docChg>
  </pc:docChgLst>
  <pc:docChgLst>
    <pc:chgData name="김 나영" userId="a5d63a48-59e1-4399-86da-210ba47540cd" providerId="ADAL" clId="{22CCF9CA-0A51-4A8C-8638-14D88ED8E7A8}"/>
    <pc:docChg chg="undo custSel addSld delSld modSld">
      <pc:chgData name="김 나영" userId="a5d63a48-59e1-4399-86da-210ba47540cd" providerId="ADAL" clId="{22CCF9CA-0A51-4A8C-8638-14D88ED8E7A8}" dt="2024-02-28T07:35:05.467" v="4575" actId="20577"/>
      <pc:docMkLst>
        <pc:docMk/>
      </pc:docMkLst>
      <pc:sldChg chg="modSp">
        <pc:chgData name="김 나영" userId="a5d63a48-59e1-4399-86da-210ba47540cd" providerId="ADAL" clId="{22CCF9CA-0A51-4A8C-8638-14D88ED8E7A8}" dt="2024-02-28T05:18:59.433" v="0"/>
        <pc:sldMkLst>
          <pc:docMk/>
          <pc:sldMk cId="1821316067" sldId="256"/>
        </pc:sldMkLst>
        <pc:spChg chg="mod">
          <ac:chgData name="김 나영" userId="a5d63a48-59e1-4399-86da-210ba47540cd" providerId="ADAL" clId="{22CCF9CA-0A51-4A8C-8638-14D88ED8E7A8}" dt="2024-02-28T05:18:59.433" v="0"/>
          <ac:spMkLst>
            <pc:docMk/>
            <pc:sldMk cId="1821316067" sldId="256"/>
            <ac:spMk id="4" creationId="{E245E4D3-8BCC-4215-AC5B-2CB9E8084556}"/>
          </ac:spMkLst>
        </pc:spChg>
      </pc:sldChg>
      <pc:sldChg chg="addSp delSp modSp">
        <pc:chgData name="김 나영" userId="a5d63a48-59e1-4399-86da-210ba47540cd" providerId="ADAL" clId="{22CCF9CA-0A51-4A8C-8638-14D88ED8E7A8}" dt="2024-02-28T05:43:21.516" v="1131" actId="14100"/>
        <pc:sldMkLst>
          <pc:docMk/>
          <pc:sldMk cId="1544719453" sldId="257"/>
        </pc:sldMkLst>
        <pc:spChg chg="mod">
          <ac:chgData name="김 나영" userId="a5d63a48-59e1-4399-86da-210ba47540cd" providerId="ADAL" clId="{22CCF9CA-0A51-4A8C-8638-14D88ED8E7A8}" dt="2024-02-28T05:19:16.519" v="9"/>
          <ac:spMkLst>
            <pc:docMk/>
            <pc:sldMk cId="1544719453" sldId="257"/>
            <ac:spMk id="2" creationId="{6E08544C-A704-4955-9C8F-10CBCEC7E9B1}"/>
          </ac:spMkLst>
        </pc:spChg>
        <pc:spChg chg="mod">
          <ac:chgData name="김 나영" userId="a5d63a48-59e1-4399-86da-210ba47540cd" providerId="ADAL" clId="{22CCF9CA-0A51-4A8C-8638-14D88ED8E7A8}" dt="2024-02-28T05:19:39.245" v="112"/>
          <ac:spMkLst>
            <pc:docMk/>
            <pc:sldMk cId="1544719453" sldId="257"/>
            <ac:spMk id="5" creationId="{27B49FF3-9051-4C66-964F-5CE2BF2543F3}"/>
          </ac:spMkLst>
        </pc:spChg>
        <pc:spChg chg="add del mod">
          <ac:chgData name="김 나영" userId="a5d63a48-59e1-4399-86da-210ba47540cd" providerId="ADAL" clId="{22CCF9CA-0A51-4A8C-8638-14D88ED8E7A8}" dt="2024-02-28T05:42:59.043" v="1125" actId="478"/>
          <ac:spMkLst>
            <pc:docMk/>
            <pc:sldMk cId="1544719453" sldId="257"/>
            <ac:spMk id="7" creationId="{7B6BE6A8-E5E2-4D93-AA7C-DF62EF8E9698}"/>
          </ac:spMkLst>
        </pc:spChg>
        <pc:spChg chg="mod">
          <ac:chgData name="김 나영" userId="a5d63a48-59e1-4399-86da-210ba47540cd" providerId="ADAL" clId="{22CCF9CA-0A51-4A8C-8638-14D88ED8E7A8}" dt="2024-02-28T05:19:22.917" v="45"/>
          <ac:spMkLst>
            <pc:docMk/>
            <pc:sldMk cId="1544719453" sldId="257"/>
            <ac:spMk id="12" creationId="{8E4DA25C-2421-4F5D-8BE8-9464E3CAC193}"/>
          </ac:spMkLst>
        </pc:spChg>
        <pc:spChg chg="mod">
          <ac:chgData name="김 나영" userId="a5d63a48-59e1-4399-86da-210ba47540cd" providerId="ADAL" clId="{22CCF9CA-0A51-4A8C-8638-14D88ED8E7A8}" dt="2024-02-28T05:19:20.061" v="26"/>
          <ac:spMkLst>
            <pc:docMk/>
            <pc:sldMk cId="1544719453" sldId="257"/>
            <ac:spMk id="13" creationId="{BF3412AF-4927-40D5-A94E-92AD177DCD49}"/>
          </ac:spMkLst>
        </pc:spChg>
        <pc:spChg chg="mod">
          <ac:chgData name="김 나영" userId="a5d63a48-59e1-4399-86da-210ba47540cd" providerId="ADAL" clId="{22CCF9CA-0A51-4A8C-8638-14D88ED8E7A8}" dt="2024-02-28T05:19:25.638" v="57"/>
          <ac:spMkLst>
            <pc:docMk/>
            <pc:sldMk cId="1544719453" sldId="257"/>
            <ac:spMk id="14" creationId="{25CDB77A-5266-44E7-A10B-13E4647D8DAB}"/>
          </ac:spMkLst>
        </pc:spChg>
        <pc:spChg chg="mod">
          <ac:chgData name="김 나영" userId="a5d63a48-59e1-4399-86da-210ba47540cd" providerId="ADAL" clId="{22CCF9CA-0A51-4A8C-8638-14D88ED8E7A8}" dt="2024-02-28T05:19:28.039" v="72"/>
          <ac:spMkLst>
            <pc:docMk/>
            <pc:sldMk cId="1544719453" sldId="257"/>
            <ac:spMk id="15" creationId="{987F14D0-2D25-4B95-A90C-45AC2B2D418B}"/>
          </ac:spMkLst>
        </pc:spChg>
        <pc:spChg chg="add mod">
          <ac:chgData name="김 나영" userId="a5d63a48-59e1-4399-86da-210ba47540cd" providerId="ADAL" clId="{22CCF9CA-0A51-4A8C-8638-14D88ED8E7A8}" dt="2024-02-28T05:43:03.485" v="1126" actId="1076"/>
          <ac:spMkLst>
            <pc:docMk/>
            <pc:sldMk cId="1544719453" sldId="257"/>
            <ac:spMk id="21" creationId="{7487D52E-C9C0-4AC2-B7B7-6F17114BCB34}"/>
          </ac:spMkLst>
        </pc:spChg>
        <pc:spChg chg="del mod">
          <ac:chgData name="김 나영" userId="a5d63a48-59e1-4399-86da-210ba47540cd" providerId="ADAL" clId="{22CCF9CA-0A51-4A8C-8638-14D88ED8E7A8}" dt="2024-02-28T05:41:47.930" v="1113" actId="478"/>
          <ac:spMkLst>
            <pc:docMk/>
            <pc:sldMk cId="1544719453" sldId="257"/>
            <ac:spMk id="29" creationId="{00C7B0AA-7CCF-440D-A8B8-3ABF19735AB6}"/>
          </ac:spMkLst>
        </pc:spChg>
        <pc:grpChg chg="del">
          <ac:chgData name="김 나영" userId="a5d63a48-59e1-4399-86da-210ba47540cd" providerId="ADAL" clId="{22CCF9CA-0A51-4A8C-8638-14D88ED8E7A8}" dt="2024-02-28T05:19:45.676" v="115" actId="478"/>
          <ac:grpSpMkLst>
            <pc:docMk/>
            <pc:sldMk cId="1544719453" sldId="257"/>
            <ac:grpSpMk id="9" creationId="{B8215A56-74F4-496D-B607-27D6F21ACA8C}"/>
          </ac:grpSpMkLst>
        </pc:grpChg>
        <pc:picChg chg="add del mod">
          <ac:chgData name="김 나영" userId="a5d63a48-59e1-4399-86da-210ba47540cd" providerId="ADAL" clId="{22CCF9CA-0A51-4A8C-8638-14D88ED8E7A8}" dt="2024-02-28T05:42:58.579" v="1124" actId="478"/>
          <ac:picMkLst>
            <pc:docMk/>
            <pc:sldMk cId="1544719453" sldId="257"/>
            <ac:picMk id="16" creationId="{9BCE4F21-8CA7-4F79-9BD5-1A5191E311E2}"/>
          </ac:picMkLst>
        </pc:picChg>
        <pc:picChg chg="add mod">
          <ac:chgData name="김 나영" userId="a5d63a48-59e1-4399-86da-210ba47540cd" providerId="ADAL" clId="{22CCF9CA-0A51-4A8C-8638-14D88ED8E7A8}" dt="2024-02-28T05:43:21.516" v="1131" actId="14100"/>
          <ac:picMkLst>
            <pc:docMk/>
            <pc:sldMk cId="1544719453" sldId="257"/>
            <ac:picMk id="23" creationId="{D4347A14-2834-4807-A2EE-C6A926D85D48}"/>
          </ac:picMkLst>
        </pc:picChg>
        <pc:picChg chg="del">
          <ac:chgData name="김 나영" userId="a5d63a48-59e1-4399-86da-210ba47540cd" providerId="ADAL" clId="{22CCF9CA-0A51-4A8C-8638-14D88ED8E7A8}" dt="2024-02-28T05:19:45.676" v="115" actId="478"/>
          <ac:picMkLst>
            <pc:docMk/>
            <pc:sldMk cId="1544719453" sldId="257"/>
            <ac:picMk id="1028" creationId="{27145972-1A3C-4A5F-B1FB-03F091CD6F25}"/>
          </ac:picMkLst>
        </pc:picChg>
      </pc:sldChg>
      <pc:sldChg chg="addSp delSp modSp modNotesTx">
        <pc:chgData name="김 나영" userId="a5d63a48-59e1-4399-86da-210ba47540cd" providerId="ADAL" clId="{22CCF9CA-0A51-4A8C-8638-14D88ED8E7A8}" dt="2024-02-28T07:05:10.151" v="3091" actId="12789"/>
        <pc:sldMkLst>
          <pc:docMk/>
          <pc:sldMk cId="546110172" sldId="262"/>
        </pc:sldMkLst>
        <pc:spChg chg="add mod">
          <ac:chgData name="김 나영" userId="a5d63a48-59e1-4399-86da-210ba47540cd" providerId="ADAL" clId="{22CCF9CA-0A51-4A8C-8638-14D88ED8E7A8}" dt="2024-02-28T07:05:10.151" v="3091" actId="12789"/>
          <ac:spMkLst>
            <pc:docMk/>
            <pc:sldMk cId="546110172" sldId="262"/>
            <ac:spMk id="3" creationId="{D952B166-7AAF-4DAE-93E9-DBC81FBEB228}"/>
          </ac:spMkLst>
        </pc:spChg>
        <pc:spChg chg="mod">
          <ac:chgData name="김 나영" userId="a5d63a48-59e1-4399-86da-210ba47540cd" providerId="ADAL" clId="{22CCF9CA-0A51-4A8C-8638-14D88ED8E7A8}" dt="2024-02-28T07:01:09.683" v="2688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5.680" v="121"/>
          <ac:spMkLst>
            <pc:docMk/>
            <pc:sldMk cId="546110172" sldId="262"/>
            <ac:spMk id="7" creationId="{A37F77CE-BEE0-4322-B575-00B1C08ADBF9}"/>
          </ac:spMkLst>
        </pc:spChg>
        <pc:spChg chg="add del mod">
          <ac:chgData name="김 나영" userId="a5d63a48-59e1-4399-86da-210ba47540cd" providerId="ADAL" clId="{22CCF9CA-0A51-4A8C-8638-14D88ED8E7A8}" dt="2024-02-28T07:02:55.640" v="2930" actId="478"/>
          <ac:spMkLst>
            <pc:docMk/>
            <pc:sldMk cId="546110172" sldId="262"/>
            <ac:spMk id="9" creationId="{2A1A52CD-DFAB-4B30-A49D-C3486DEAECE0}"/>
          </ac:spMkLst>
        </pc:spChg>
        <pc:spChg chg="add mod">
          <ac:chgData name="김 나영" userId="a5d63a48-59e1-4399-86da-210ba47540cd" providerId="ADAL" clId="{22CCF9CA-0A51-4A8C-8638-14D88ED8E7A8}" dt="2024-02-28T07:05:10.151" v="3091" actId="12789"/>
          <ac:spMkLst>
            <pc:docMk/>
            <pc:sldMk cId="546110172" sldId="262"/>
            <ac:spMk id="11" creationId="{3D685959-BB05-4D23-BB5F-912FB07BDD62}"/>
          </ac:spMkLst>
        </pc:spChg>
        <pc:spChg chg="mod">
          <ac:chgData name="김 나영" userId="a5d63a48-59e1-4399-86da-210ba47540cd" providerId="ADAL" clId="{22CCF9CA-0A51-4A8C-8638-14D88ED8E7A8}" dt="2024-02-28T07:01:24.298" v="2802" actId="20577"/>
          <ac:spMkLst>
            <pc:docMk/>
            <pc:sldMk cId="546110172" sldId="262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03:18.324" v="2988"/>
          <ac:spMkLst>
            <pc:docMk/>
            <pc:sldMk cId="546110172" sldId="262"/>
            <ac:spMk id="16" creationId="{107E0002-2E4A-4DE1-90D5-942239A805CD}"/>
          </ac:spMkLst>
        </pc:spChg>
        <pc:spChg chg="add mod">
          <ac:chgData name="김 나영" userId="a5d63a48-59e1-4399-86da-210ba47540cd" providerId="ADAL" clId="{22CCF9CA-0A51-4A8C-8638-14D88ED8E7A8}" dt="2024-02-28T07:03:40.504" v="3077"/>
          <ac:spMkLst>
            <pc:docMk/>
            <pc:sldMk cId="546110172" sldId="262"/>
            <ac:spMk id="18" creationId="{797F9149-6A92-4113-BA6E-3FD738638B0C}"/>
          </ac:spMkLst>
        </pc:spChg>
        <pc:spChg chg="del">
          <ac:chgData name="김 나영" userId="a5d63a48-59e1-4399-86da-210ba47540cd" providerId="ADAL" clId="{22CCF9CA-0A51-4A8C-8638-14D88ED8E7A8}" dt="2024-02-28T07:01:34.514" v="2806" actId="478"/>
          <ac:spMkLst>
            <pc:docMk/>
            <pc:sldMk cId="546110172" sldId="262"/>
            <ac:spMk id="45" creationId="{C7AC3D3F-994A-468F-87CF-F195587EE288}"/>
          </ac:spMkLst>
        </pc:spChg>
        <pc:picChg chg="add del mod">
          <ac:chgData name="김 나영" userId="a5d63a48-59e1-4399-86da-210ba47540cd" providerId="ADAL" clId="{22CCF9CA-0A51-4A8C-8638-14D88ED8E7A8}" dt="2024-02-28T07:02:44.519" v="2923" actId="478"/>
          <ac:picMkLst>
            <pc:docMk/>
            <pc:sldMk cId="546110172" sldId="262"/>
            <ac:picMk id="2" creationId="{23649949-2B4E-4C47-A9FD-AF35D9B7EA58}"/>
          </ac:picMkLst>
        </pc:picChg>
        <pc:picChg chg="add mod ord">
          <ac:chgData name="김 나영" userId="a5d63a48-59e1-4399-86da-210ba47540cd" providerId="ADAL" clId="{22CCF9CA-0A51-4A8C-8638-14D88ED8E7A8}" dt="2024-02-28T07:03:00.021" v="2931" actId="1076"/>
          <ac:picMkLst>
            <pc:docMk/>
            <pc:sldMk cId="546110172" sldId="262"/>
            <ac:picMk id="5" creationId="{0F328DBA-393C-4D71-9F2F-44F3D0D31E77}"/>
          </ac:picMkLst>
        </pc:picChg>
        <pc:picChg chg="add mod ord">
          <ac:chgData name="김 나영" userId="a5d63a48-59e1-4399-86da-210ba47540cd" providerId="ADAL" clId="{22CCF9CA-0A51-4A8C-8638-14D88ED8E7A8}" dt="2024-02-28T07:04:58.335" v="3086" actId="14100"/>
          <ac:picMkLst>
            <pc:docMk/>
            <pc:sldMk cId="546110172" sldId="262"/>
            <ac:picMk id="10" creationId="{0D2D2FC1-4A77-48F5-B9B8-E7FD08CDF8A5}"/>
          </ac:picMkLst>
        </pc:picChg>
        <pc:picChg chg="add del mod">
          <ac:chgData name="김 나영" userId="a5d63a48-59e1-4399-86da-210ba47540cd" providerId="ADAL" clId="{22CCF9CA-0A51-4A8C-8638-14D88ED8E7A8}" dt="2024-02-28T07:04:50.447" v="3084" actId="478"/>
          <ac:picMkLst>
            <pc:docMk/>
            <pc:sldMk cId="546110172" sldId="262"/>
            <ac:picMk id="17" creationId="{B2E458E0-8DB5-4CA9-8508-B31C28A2E166}"/>
          </ac:picMkLst>
        </pc:picChg>
        <pc:picChg chg="del">
          <ac:chgData name="김 나영" userId="a5d63a48-59e1-4399-86da-210ba47540cd" providerId="ADAL" clId="{22CCF9CA-0A51-4A8C-8638-14D88ED8E7A8}" dt="2024-02-28T07:01:30.208" v="2803" actId="478"/>
          <ac:picMkLst>
            <pc:docMk/>
            <pc:sldMk cId="546110172" sldId="262"/>
            <ac:picMk id="33" creationId="{AD924C98-86A3-47EF-A734-0ACEC27BED55}"/>
          </ac:picMkLst>
        </pc:picChg>
        <pc:picChg chg="del">
          <ac:chgData name="김 나영" userId="a5d63a48-59e1-4399-86da-210ba47540cd" providerId="ADAL" clId="{22CCF9CA-0A51-4A8C-8638-14D88ED8E7A8}" dt="2024-02-28T07:01:30.679" v="2805" actId="478"/>
          <ac:picMkLst>
            <pc:docMk/>
            <pc:sldMk cId="546110172" sldId="262"/>
            <ac:picMk id="40" creationId="{ED1E0106-E2BF-4184-8D85-174C3970318E}"/>
          </ac:picMkLst>
        </pc:picChg>
        <pc:picChg chg="del">
          <ac:chgData name="김 나영" userId="a5d63a48-59e1-4399-86da-210ba47540cd" providerId="ADAL" clId="{22CCF9CA-0A51-4A8C-8638-14D88ED8E7A8}" dt="2024-02-28T07:01:30.408" v="2804" actId="478"/>
          <ac:picMkLst>
            <pc:docMk/>
            <pc:sldMk cId="546110172" sldId="262"/>
            <ac:picMk id="42" creationId="{8AAE3716-ECBF-4C6A-9BF6-1F412B8B3B00}"/>
          </ac:picMkLst>
        </pc:picChg>
      </pc:sldChg>
      <pc:sldChg chg="addSp delSp modSp modNotesTx">
        <pc:chgData name="김 나영" userId="a5d63a48-59e1-4399-86da-210ba47540cd" providerId="ADAL" clId="{22CCF9CA-0A51-4A8C-8638-14D88ED8E7A8}" dt="2024-02-28T05:44:16.819" v="1207" actId="1076"/>
        <pc:sldMkLst>
          <pc:docMk/>
          <pc:sldMk cId="2708722714" sldId="263"/>
        </pc:sldMkLst>
        <pc:spChg chg="mod">
          <ac:chgData name="김 나영" userId="a5d63a48-59e1-4399-86da-210ba47540cd" providerId="ADAL" clId="{22CCF9CA-0A51-4A8C-8638-14D88ED8E7A8}" dt="2024-02-28T05:31:09.530" v="813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22CCF9CA-0A51-4A8C-8638-14D88ED8E7A8}" dt="2024-02-28T05:28:48.923" v="275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22CCF9CA-0A51-4A8C-8638-14D88ED8E7A8}" dt="2024-02-28T05:27:32.089" v="117"/>
          <ac:spMkLst>
            <pc:docMk/>
            <pc:sldMk cId="2708722714" sldId="263"/>
            <ac:spMk id="5" creationId="{27B49FF3-9051-4C66-964F-5CE2BF2543F3}"/>
          </ac:spMkLst>
        </pc:spChg>
        <pc:spChg chg="mod">
          <ac:chgData name="김 나영" userId="a5d63a48-59e1-4399-86da-210ba47540cd" providerId="ADAL" clId="{22CCF9CA-0A51-4A8C-8638-14D88ED8E7A8}" dt="2024-02-28T05:44:12.620" v="1206" actId="20577"/>
          <ac:spMkLst>
            <pc:docMk/>
            <pc:sldMk cId="2708722714" sldId="263"/>
            <ac:spMk id="20" creationId="{F889E032-6867-4A7C-9C8F-562A3E5FEF78}"/>
          </ac:spMkLst>
        </pc:spChg>
        <pc:spChg chg="mod">
          <ac:chgData name="김 나영" userId="a5d63a48-59e1-4399-86da-210ba47540cd" providerId="ADAL" clId="{22CCF9CA-0A51-4A8C-8638-14D88ED8E7A8}" dt="2024-02-28T05:36:46.403" v="1083" actId="207"/>
          <ac:spMkLst>
            <pc:docMk/>
            <pc:sldMk cId="2708722714" sldId="263"/>
            <ac:spMk id="35" creationId="{345BAB13-CEC7-4D87-93DA-B81F498B0889}"/>
          </ac:spMkLst>
        </pc:spChg>
        <pc:spChg chg="mod">
          <ac:chgData name="김 나영" userId="a5d63a48-59e1-4399-86da-210ba47540cd" providerId="ADAL" clId="{22CCF9CA-0A51-4A8C-8638-14D88ED8E7A8}" dt="2024-02-28T05:35:52.052" v="1065" actId="164"/>
          <ac:spMkLst>
            <pc:docMk/>
            <pc:sldMk cId="2708722714" sldId="263"/>
            <ac:spMk id="39" creationId="{1A51F46C-961D-42CD-9087-480D3F0F350B}"/>
          </ac:spMkLst>
        </pc:spChg>
        <pc:spChg chg="mod">
          <ac:chgData name="김 나영" userId="a5d63a48-59e1-4399-86da-210ba47540cd" providerId="ADAL" clId="{22CCF9CA-0A51-4A8C-8638-14D88ED8E7A8}" dt="2024-02-28T05:30:40.595" v="787" actId="20577"/>
          <ac:spMkLst>
            <pc:docMk/>
            <pc:sldMk cId="2708722714" sldId="263"/>
            <ac:spMk id="40" creationId="{A58740C0-60D8-4C58-B008-7BD8B9A80350}"/>
          </ac:spMkLst>
        </pc:spChg>
        <pc:spChg chg="mod">
          <ac:chgData name="김 나영" userId="a5d63a48-59e1-4399-86da-210ba47540cd" providerId="ADAL" clId="{22CCF9CA-0A51-4A8C-8638-14D88ED8E7A8}" dt="2024-02-28T05:36:34.642" v="1081" actId="207"/>
          <ac:spMkLst>
            <pc:docMk/>
            <pc:sldMk cId="2708722714" sldId="263"/>
            <ac:spMk id="52" creationId="{25BB1D6C-4DD6-4D64-ABEF-59C19CBD7B6C}"/>
          </ac:spMkLst>
        </pc:spChg>
        <pc:spChg chg="mod">
          <ac:chgData name="김 나영" userId="a5d63a48-59e1-4399-86da-210ba47540cd" providerId="ADAL" clId="{22CCF9CA-0A51-4A8C-8638-14D88ED8E7A8}" dt="2024-02-28T05:36:34.642" v="1081" actId="207"/>
          <ac:spMkLst>
            <pc:docMk/>
            <pc:sldMk cId="2708722714" sldId="263"/>
            <ac:spMk id="53" creationId="{F6C10C8B-4267-41C4-B219-662B349D8DB4}"/>
          </ac:spMkLst>
        </pc:spChg>
        <pc:spChg chg="mod">
          <ac:chgData name="김 나영" userId="a5d63a48-59e1-4399-86da-210ba47540cd" providerId="ADAL" clId="{22CCF9CA-0A51-4A8C-8638-14D88ED8E7A8}" dt="2024-02-28T05:36:29.041" v="1079" actId="207"/>
          <ac:spMkLst>
            <pc:docMk/>
            <pc:sldMk cId="2708722714" sldId="263"/>
            <ac:spMk id="54" creationId="{55AB8B0D-72CE-4F2E-8576-3B2384843A5A}"/>
          </ac:spMkLst>
        </pc:spChg>
        <pc:spChg chg="mod">
          <ac:chgData name="김 나영" userId="a5d63a48-59e1-4399-86da-210ba47540cd" providerId="ADAL" clId="{22CCF9CA-0A51-4A8C-8638-14D88ED8E7A8}" dt="2024-02-28T05:37:00.904" v="1086" actId="207"/>
          <ac:spMkLst>
            <pc:docMk/>
            <pc:sldMk cId="2708722714" sldId="263"/>
            <ac:spMk id="56" creationId="{333A4F2B-4F6C-41D8-83A4-37B1E1634EA1}"/>
          </ac:spMkLst>
        </pc:spChg>
        <pc:spChg chg="mod">
          <ac:chgData name="김 나영" userId="a5d63a48-59e1-4399-86da-210ba47540cd" providerId="ADAL" clId="{22CCF9CA-0A51-4A8C-8638-14D88ED8E7A8}" dt="2024-02-28T05:37:00.904" v="1086" actId="207"/>
          <ac:spMkLst>
            <pc:docMk/>
            <pc:sldMk cId="2708722714" sldId="263"/>
            <ac:spMk id="57" creationId="{BCDD025B-42D7-42B0-A4FF-C89F4275827D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58" creationId="{F5A92CC9-F13F-4547-A427-0ACF03AC0B5E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59" creationId="{B6D798FA-DC1A-4E82-872E-E0DADD82629B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0" creationId="{20255EBB-D55B-4D1E-8939-C36DBE99F503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1" creationId="{BF724401-B528-4978-8164-071320EAAA01}"/>
          </ac:spMkLst>
        </pc:spChg>
        <pc:spChg chg="mod">
          <ac:chgData name="김 나영" userId="a5d63a48-59e1-4399-86da-210ba47540cd" providerId="ADAL" clId="{22CCF9CA-0A51-4A8C-8638-14D88ED8E7A8}" dt="2024-02-28T05:37:09.310" v="1087" actId="207"/>
          <ac:spMkLst>
            <pc:docMk/>
            <pc:sldMk cId="2708722714" sldId="263"/>
            <ac:spMk id="62" creationId="{1BA5D94A-2577-49B4-A83F-819871FA3E86}"/>
          </ac:spMkLst>
        </pc:spChg>
        <pc:spChg chg="mod">
          <ac:chgData name="김 나영" userId="a5d63a48-59e1-4399-86da-210ba47540cd" providerId="ADAL" clId="{22CCF9CA-0A51-4A8C-8638-14D88ED8E7A8}" dt="2024-02-28T05:37:29.198" v="1091" actId="207"/>
          <ac:spMkLst>
            <pc:docMk/>
            <pc:sldMk cId="2708722714" sldId="263"/>
            <ac:spMk id="64" creationId="{58559074-A456-4E43-A5A5-A75705123690}"/>
          </ac:spMkLst>
        </pc:spChg>
        <pc:spChg chg="mod">
          <ac:chgData name="김 나영" userId="a5d63a48-59e1-4399-86da-210ba47540cd" providerId="ADAL" clId="{22CCF9CA-0A51-4A8C-8638-14D88ED8E7A8}" dt="2024-02-28T05:37:55.677" v="1095" actId="207"/>
          <ac:spMkLst>
            <pc:docMk/>
            <pc:sldMk cId="2708722714" sldId="263"/>
            <ac:spMk id="65" creationId="{8D49898C-D3B1-44BC-9BA3-08D0C8FEF7EE}"/>
          </ac:spMkLst>
        </pc:spChg>
        <pc:spChg chg="mod">
          <ac:chgData name="김 나영" userId="a5d63a48-59e1-4399-86da-210ba47540cd" providerId="ADAL" clId="{22CCF9CA-0A51-4A8C-8638-14D88ED8E7A8}" dt="2024-02-28T05:37:50.076" v="1094" actId="207"/>
          <ac:spMkLst>
            <pc:docMk/>
            <pc:sldMk cId="2708722714" sldId="263"/>
            <ac:spMk id="66" creationId="{9A0AF4DF-B14F-477E-805F-599D733ECD31}"/>
          </ac:spMkLst>
        </pc:spChg>
        <pc:spChg chg="mod">
          <ac:chgData name="김 나영" userId="a5d63a48-59e1-4399-86da-210ba47540cd" providerId="ADAL" clId="{22CCF9CA-0A51-4A8C-8638-14D88ED8E7A8}" dt="2024-02-28T05:37:19.837" v="1089" actId="207"/>
          <ac:spMkLst>
            <pc:docMk/>
            <pc:sldMk cId="2708722714" sldId="263"/>
            <ac:spMk id="67" creationId="{F03FB40B-0059-414C-ADF5-39965544A08C}"/>
          </ac:spMkLst>
        </pc:spChg>
        <pc:spChg chg="mod">
          <ac:chgData name="김 나영" userId="a5d63a48-59e1-4399-86da-210ba47540cd" providerId="ADAL" clId="{22CCF9CA-0A51-4A8C-8638-14D88ED8E7A8}" dt="2024-02-28T05:43:46.784" v="1133" actId="207"/>
          <ac:spMkLst>
            <pc:docMk/>
            <pc:sldMk cId="2708722714" sldId="263"/>
            <ac:spMk id="69" creationId="{C8DD9551-649B-4E2D-8C51-4718C966937C}"/>
          </ac:spMkLst>
        </pc:spChg>
        <pc:spChg chg="mod">
          <ac:chgData name="김 나영" userId="a5d63a48-59e1-4399-86da-210ba47540cd" providerId="ADAL" clId="{22CCF9CA-0A51-4A8C-8638-14D88ED8E7A8}" dt="2024-02-28T05:43:46.784" v="1133" actId="207"/>
          <ac:spMkLst>
            <pc:docMk/>
            <pc:sldMk cId="2708722714" sldId="263"/>
            <ac:spMk id="70" creationId="{12BB6DC1-FFD4-47C5-9DF6-D86CB6426F46}"/>
          </ac:spMkLst>
        </pc:spChg>
        <pc:spChg chg="mod">
          <ac:chgData name="김 나영" userId="a5d63a48-59e1-4399-86da-210ba47540cd" providerId="ADAL" clId="{22CCF9CA-0A51-4A8C-8638-14D88ED8E7A8}" dt="2024-02-28T05:38:18.357" v="1098" actId="207"/>
          <ac:spMkLst>
            <pc:docMk/>
            <pc:sldMk cId="2708722714" sldId="263"/>
            <ac:spMk id="72" creationId="{F1C56312-B8DD-4CED-9ADA-65D914339244}"/>
          </ac:spMkLst>
        </pc:spChg>
        <pc:spChg chg="mod">
          <ac:chgData name="김 나영" userId="a5d63a48-59e1-4399-86da-210ba47540cd" providerId="ADAL" clId="{22CCF9CA-0A51-4A8C-8638-14D88ED8E7A8}" dt="2024-02-28T05:38:18.357" v="1098" actId="207"/>
          <ac:spMkLst>
            <pc:docMk/>
            <pc:sldMk cId="2708722714" sldId="263"/>
            <ac:spMk id="74" creationId="{20E209A1-ED6F-4971-8BD4-D5573D57C84F}"/>
          </ac:spMkLst>
        </pc:spChg>
        <pc:grpChg chg="del">
          <ac:chgData name="김 나영" userId="a5d63a48-59e1-4399-86da-210ba47540cd" providerId="ADAL" clId="{22CCF9CA-0A51-4A8C-8638-14D88ED8E7A8}" dt="2024-02-28T05:29:04.866" v="367" actId="478"/>
          <ac:grpSpMkLst>
            <pc:docMk/>
            <pc:sldMk cId="2708722714" sldId="263"/>
            <ac:grpSpMk id="27" creationId="{FB5C554A-13DC-4411-A81E-C4832E71CA95}"/>
          </ac:grpSpMkLst>
        </pc:grpChg>
        <pc:grpChg chg="mod">
          <ac:chgData name="김 나영" userId="a5d63a48-59e1-4399-86da-210ba47540cd" providerId="ADAL" clId="{22CCF9CA-0A51-4A8C-8638-14D88ED8E7A8}" dt="2024-02-28T05:36:07.938" v="1077" actId="1076"/>
          <ac:grpSpMkLst>
            <pc:docMk/>
            <pc:sldMk cId="2708722714" sldId="263"/>
            <ac:grpSpMk id="28" creationId="{38DE1D60-3D8E-44EC-9FC4-63E54651D248}"/>
          </ac:grpSpMkLst>
        </pc:grpChg>
        <pc:grpChg chg="mod">
          <ac:chgData name="김 나영" userId="a5d63a48-59e1-4399-86da-210ba47540cd" providerId="ADAL" clId="{22CCF9CA-0A51-4A8C-8638-14D88ED8E7A8}" dt="2024-02-28T05:33:45.310" v="837" actId="164"/>
          <ac:grpSpMkLst>
            <pc:docMk/>
            <pc:sldMk cId="2708722714" sldId="263"/>
            <ac:grpSpMk id="34" creationId="{D6BB5597-6D40-4915-8C42-31BECCD4CC00}"/>
          </ac:grpSpMkLst>
        </pc:grpChg>
        <pc:grpChg chg="add mod">
          <ac:chgData name="김 나영" userId="a5d63a48-59e1-4399-86da-210ba47540cd" providerId="ADAL" clId="{22CCF9CA-0A51-4A8C-8638-14D88ED8E7A8}" dt="2024-02-28T05:33:39.063" v="834" actId="1076"/>
          <ac:grpSpMkLst>
            <pc:docMk/>
            <pc:sldMk cId="2708722714" sldId="263"/>
            <ac:grpSpMk id="37" creationId="{131FEBCE-AF7E-4E9A-88A0-C4D8237ED8C8}"/>
          </ac:grpSpMkLst>
        </pc:grpChg>
        <pc:grpChg chg="del mod">
          <ac:chgData name="김 나영" userId="a5d63a48-59e1-4399-86da-210ba47540cd" providerId="ADAL" clId="{22CCF9CA-0A51-4A8C-8638-14D88ED8E7A8}" dt="2024-02-28T05:34:16.284" v="859" actId="478"/>
          <ac:grpSpMkLst>
            <pc:docMk/>
            <pc:sldMk cId="2708722714" sldId="263"/>
            <ac:grpSpMk id="42" creationId="{5C0C5DFB-0494-403D-A442-3ACF68F78203}"/>
          </ac:grpSpMkLst>
        </pc:grpChg>
        <pc:grpChg chg="mod">
          <ac:chgData name="김 나영" userId="a5d63a48-59e1-4399-86da-210ba47540cd" providerId="ADAL" clId="{22CCF9CA-0A51-4A8C-8638-14D88ED8E7A8}" dt="2024-02-28T05:44:16.819" v="1207" actId="1076"/>
          <ac:grpSpMkLst>
            <pc:docMk/>
            <pc:sldMk cId="2708722714" sldId="263"/>
            <ac:grpSpMk id="45" creationId="{FC8D9D92-D028-4C42-940A-FF171EE52DB9}"/>
          </ac:grpSpMkLst>
        </pc:grpChg>
        <pc:grpChg chg="del">
          <ac:chgData name="김 나영" userId="a5d63a48-59e1-4399-86da-210ba47540cd" providerId="ADAL" clId="{22CCF9CA-0A51-4A8C-8638-14D88ED8E7A8}" dt="2024-02-28T05:29:24.444" v="462" actId="478"/>
          <ac:grpSpMkLst>
            <pc:docMk/>
            <pc:sldMk cId="2708722714" sldId="263"/>
            <ac:grpSpMk id="46" creationId="{D20463D5-66D1-4E2C-B9E0-BF3CB9DA3415}"/>
          </ac:grpSpMkLst>
        </pc:grpChg>
        <pc:grpChg chg="add 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49" creationId="{5170CCBA-5DD9-4365-908A-0DC91BCACF71}"/>
          </ac:grpSpMkLst>
        </pc:grpChg>
        <pc:grpChg chg="add 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50" creationId="{AE0443C2-4F36-4ABB-ABD8-45F85F3C7DF2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51" creationId="{579A5824-28FA-4EB8-904B-92F016E79F6A}"/>
          </ac:grpSpMkLst>
        </pc:grpChg>
        <pc:grpChg chg="mod">
          <ac:chgData name="김 나영" userId="a5d63a48-59e1-4399-86da-210ba47540cd" providerId="ADAL" clId="{22CCF9CA-0A51-4A8C-8638-14D88ED8E7A8}" dt="2024-02-28T05:37:00.904" v="1086" actId="207"/>
          <ac:grpSpMkLst>
            <pc:docMk/>
            <pc:sldMk cId="2708722714" sldId="263"/>
            <ac:grpSpMk id="55" creationId="{D5524277-BAF4-460E-B558-62531F31E0DC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63" creationId="{13301B57-9D8B-4B1E-B02E-8182B823283D}"/>
          </ac:grpSpMkLst>
        </pc:grpChg>
        <pc:grpChg chg="mod">
          <ac:chgData name="김 나영" userId="a5d63a48-59e1-4399-86da-210ba47540cd" providerId="ADAL" clId="{22CCF9CA-0A51-4A8C-8638-14D88ED8E7A8}" dt="2024-02-28T05:43:46.784" v="1133" actId="207"/>
          <ac:grpSpMkLst>
            <pc:docMk/>
            <pc:sldMk cId="2708722714" sldId="263"/>
            <ac:grpSpMk id="68" creationId="{CE3AC805-8A77-4365-8276-C078F8B52DC7}"/>
          </ac:grpSpMkLst>
        </pc:grpChg>
        <pc:grpChg chg="mod">
          <ac:chgData name="김 나영" userId="a5d63a48-59e1-4399-86da-210ba47540cd" providerId="ADAL" clId="{22CCF9CA-0A51-4A8C-8638-14D88ED8E7A8}" dt="2024-02-28T05:36:15.441" v="1078" actId="27803"/>
          <ac:grpSpMkLst>
            <pc:docMk/>
            <pc:sldMk cId="2708722714" sldId="263"/>
            <ac:grpSpMk id="71" creationId="{3D33E837-314D-4541-BB71-60E9D61D7D30}"/>
          </ac:grpSpMkLst>
        </pc:grp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7" creationId="{579A5824-28FA-4EB8-904B-92F016E79F6A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9" creationId="{13301B57-9D8B-4B1E-B02E-8182B823283D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13" creationId="{CE3AC805-8A77-4365-8276-C078F8B52DC7}"/>
          </ac:picMkLst>
        </pc:picChg>
        <pc:picChg chg="add mod">
          <ac:chgData name="김 나영" userId="a5d63a48-59e1-4399-86da-210ba47540cd" providerId="ADAL" clId="{22CCF9CA-0A51-4A8C-8638-14D88ED8E7A8}" dt="2024-02-28T05:36:51.354" v="1084" actId="207"/>
          <ac:picMkLst>
            <pc:docMk/>
            <pc:sldMk cId="2708722714" sldId="263"/>
            <ac:picMk id="15" creationId="{2C959C4F-AC1E-404C-8B68-799B4765A09F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17" creationId="{3D33E837-314D-4541-BB71-60E9D61D7D30}"/>
          </ac:picMkLst>
        </pc:picChg>
        <pc:picChg chg="add mod">
          <ac:chgData name="김 나영" userId="a5d63a48-59e1-4399-86da-210ba47540cd" providerId="ADAL" clId="{22CCF9CA-0A51-4A8C-8638-14D88ED8E7A8}" dt="2024-02-28T05:36:41.745" v="1082" actId="207"/>
          <ac:picMkLst>
            <pc:docMk/>
            <pc:sldMk cId="2708722714" sldId="263"/>
            <ac:picMk id="21" creationId="{A0C5B96F-B038-48DA-8B32-F5413C9EE896}"/>
          </ac:picMkLst>
        </pc:picChg>
        <pc:picChg chg="add del mod">
          <ac:chgData name="김 나영" userId="a5d63a48-59e1-4399-86da-210ba47540cd" providerId="ADAL" clId="{22CCF9CA-0A51-4A8C-8638-14D88ED8E7A8}" dt="2024-02-28T05:34:16.284" v="859" actId="478"/>
          <ac:picMkLst>
            <pc:docMk/>
            <pc:sldMk cId="2708722714" sldId="263"/>
            <ac:picMk id="23" creationId="{0A7978B4-662A-4F56-8F0F-446B8A0AF64D}"/>
          </ac:picMkLst>
        </pc:picChg>
        <pc:picChg chg="add del mod">
          <ac:chgData name="김 나영" userId="a5d63a48-59e1-4399-86da-210ba47540cd" providerId="ADAL" clId="{22CCF9CA-0A51-4A8C-8638-14D88ED8E7A8}" dt="2024-02-28T05:36:15.441" v="1078" actId="27803"/>
          <ac:picMkLst>
            <pc:docMk/>
            <pc:sldMk cId="2708722714" sldId="263"/>
            <ac:picMk id="41" creationId="{D5524277-BAF4-460E-B558-62531F31E0DC}"/>
          </ac:picMkLst>
        </pc:picChg>
      </pc:sldChg>
      <pc:sldChg chg="addSp delSp modSp">
        <pc:chgData name="김 나영" userId="a5d63a48-59e1-4399-86da-210ba47540cd" providerId="ADAL" clId="{22CCF9CA-0A51-4A8C-8638-14D88ED8E7A8}" dt="2024-02-28T06:07:04.870" v="2037" actId="21"/>
        <pc:sldMkLst>
          <pc:docMk/>
          <pc:sldMk cId="935453814" sldId="264"/>
        </pc:sldMkLst>
        <pc:spChg chg="del">
          <ac:chgData name="김 나영" userId="a5d63a48-59e1-4399-86da-210ba47540cd" providerId="ADAL" clId="{22CCF9CA-0A51-4A8C-8638-14D88ED8E7A8}" dt="2024-02-28T05:51:17.171" v="1930" actId="478"/>
          <ac:spMkLst>
            <pc:docMk/>
            <pc:sldMk cId="935453814" sldId="264"/>
            <ac:spMk id="2" creationId="{7412CF5B-DCF7-49B3-9B34-F6AFB6301E93}"/>
          </ac:spMkLst>
        </pc:spChg>
        <pc:spChg chg="mod">
          <ac:chgData name="김 나영" userId="a5d63a48-59e1-4399-86da-210ba47540cd" providerId="ADAL" clId="{22CCF9CA-0A51-4A8C-8638-14D88ED8E7A8}" dt="2024-02-28T05:51:48.934" v="2013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22CCF9CA-0A51-4A8C-8638-14D88ED8E7A8}" dt="2024-02-28T05:47:25.812" v="1616" actId="20577"/>
          <ac:spMkLst>
            <pc:docMk/>
            <pc:sldMk cId="935453814" sldId="264"/>
            <ac:spMk id="4" creationId="{24E451DF-1307-4B90-8E1D-092354D8C470}"/>
          </ac:spMkLst>
        </pc:spChg>
        <pc:spChg chg="mod">
          <ac:chgData name="김 나영" userId="a5d63a48-59e1-4399-86da-210ba47540cd" providerId="ADAL" clId="{22CCF9CA-0A51-4A8C-8638-14D88ED8E7A8}" dt="2024-02-28T05:27:33.090" v="118"/>
          <ac:spMkLst>
            <pc:docMk/>
            <pc:sldMk cId="935453814" sldId="264"/>
            <ac:spMk id="5" creationId="{27B49FF3-9051-4C66-964F-5CE2BF2543F3}"/>
          </ac:spMkLst>
        </pc:spChg>
        <pc:spChg chg="add mod">
          <ac:chgData name="김 나영" userId="a5d63a48-59e1-4399-86da-210ba47540cd" providerId="ADAL" clId="{22CCF9CA-0A51-4A8C-8638-14D88ED8E7A8}" dt="2024-02-28T05:52:40.206" v="2024" actId="164"/>
          <ac:spMkLst>
            <pc:docMk/>
            <pc:sldMk cId="935453814" sldId="264"/>
            <ac:spMk id="9" creationId="{8FA2060B-0AAD-4D47-87F7-04E9F53845A1}"/>
          </ac:spMkLst>
        </pc:spChg>
        <pc:spChg chg="mod">
          <ac:chgData name="김 나영" userId="a5d63a48-59e1-4399-86da-210ba47540cd" providerId="ADAL" clId="{22CCF9CA-0A51-4A8C-8638-14D88ED8E7A8}" dt="2024-02-28T05:51:54.501" v="2014" actId="164"/>
          <ac:spMkLst>
            <pc:docMk/>
            <pc:sldMk cId="935453814" sldId="264"/>
            <ac:spMk id="20" creationId="{F889E032-6867-4A7C-9C8F-562A3E5FEF78}"/>
          </ac:spMkLst>
        </pc:spChg>
        <pc:spChg chg="del">
          <ac:chgData name="김 나영" userId="a5d63a48-59e1-4399-86da-210ba47540cd" providerId="ADAL" clId="{22CCF9CA-0A51-4A8C-8638-14D88ED8E7A8}" dt="2024-02-28T05:46:42.579" v="1578" actId="478"/>
          <ac:spMkLst>
            <pc:docMk/>
            <pc:sldMk cId="935453814" sldId="264"/>
            <ac:spMk id="21" creationId="{D559D501-DB27-4C53-B8F3-88023C471DD9}"/>
          </ac:spMkLst>
        </pc:spChg>
        <pc:grpChg chg="add del mod">
          <ac:chgData name="김 나영" userId="a5d63a48-59e1-4399-86da-210ba47540cd" providerId="ADAL" clId="{22CCF9CA-0A51-4A8C-8638-14D88ED8E7A8}" dt="2024-02-28T06:07:04.870" v="2037" actId="21"/>
          <ac:grpSpMkLst>
            <pc:docMk/>
            <pc:sldMk cId="935453814" sldId="264"/>
            <ac:grpSpMk id="8" creationId="{EA0B3E55-15B2-48B1-8915-E188D9906CC9}"/>
          </ac:grpSpMkLst>
        </pc:grpChg>
        <pc:grpChg chg="add mod">
          <ac:chgData name="김 나영" userId="a5d63a48-59e1-4399-86da-210ba47540cd" providerId="ADAL" clId="{22CCF9CA-0A51-4A8C-8638-14D88ED8E7A8}" dt="2024-02-28T05:52:40.206" v="2024" actId="164"/>
          <ac:grpSpMkLst>
            <pc:docMk/>
            <pc:sldMk cId="935453814" sldId="264"/>
            <ac:grpSpMk id="13" creationId="{08C7BDA9-961A-4CAD-8E1A-E125CF70B237}"/>
          </ac:grpSpMkLst>
        </pc:grpChg>
        <pc:picChg chg="add mod">
          <ac:chgData name="김 나영" userId="a5d63a48-59e1-4399-86da-210ba47540cd" providerId="ADAL" clId="{22CCF9CA-0A51-4A8C-8638-14D88ED8E7A8}" dt="2024-02-28T05:52:40.206" v="2024" actId="164"/>
          <ac:picMkLst>
            <pc:docMk/>
            <pc:sldMk cId="935453814" sldId="264"/>
            <ac:picMk id="7" creationId="{D8070B19-F90E-48E7-A532-C90E35403ECE}"/>
          </ac:picMkLst>
        </pc:picChg>
        <pc:picChg chg="del">
          <ac:chgData name="김 나영" userId="a5d63a48-59e1-4399-86da-210ba47540cd" providerId="ADAL" clId="{22CCF9CA-0A51-4A8C-8638-14D88ED8E7A8}" dt="2024-02-28T05:51:15.224" v="1929" actId="478"/>
          <ac:picMkLst>
            <pc:docMk/>
            <pc:sldMk cId="935453814" sldId="264"/>
            <ac:picMk id="12" creationId="{99995A8A-3AD9-45AE-8693-B043887B6B68}"/>
          </ac:picMkLst>
        </pc:picChg>
        <pc:picChg chg="add del mod">
          <ac:chgData name="김 나영" userId="a5d63a48-59e1-4399-86da-210ba47540cd" providerId="ADAL" clId="{22CCF9CA-0A51-4A8C-8638-14D88ED8E7A8}" dt="2024-02-28T05:47:00.104" v="1582" actId="478"/>
          <ac:picMkLst>
            <pc:docMk/>
            <pc:sldMk cId="935453814" sldId="264"/>
            <ac:picMk id="14" creationId="{41EE6097-535E-4307-B504-110D426324BF}"/>
          </ac:picMkLst>
        </pc:picChg>
        <pc:picChg chg="add del mod">
          <ac:chgData name="김 나영" userId="a5d63a48-59e1-4399-86da-210ba47540cd" providerId="ADAL" clId="{22CCF9CA-0A51-4A8C-8638-14D88ED8E7A8}" dt="2024-02-28T05:47:06.330" v="1585" actId="478"/>
          <ac:picMkLst>
            <pc:docMk/>
            <pc:sldMk cId="935453814" sldId="264"/>
            <ac:picMk id="15" creationId="{FDB8B6DC-A6F4-4B29-8633-C31B3D181DCF}"/>
          </ac:picMkLst>
        </pc:picChg>
        <pc:picChg chg="add del mod">
          <ac:chgData name="김 나영" userId="a5d63a48-59e1-4399-86da-210ba47540cd" providerId="ADAL" clId="{22CCF9CA-0A51-4A8C-8638-14D88ED8E7A8}" dt="2024-02-28T05:51:42.033" v="1983" actId="478"/>
          <ac:picMkLst>
            <pc:docMk/>
            <pc:sldMk cId="935453814" sldId="264"/>
            <ac:picMk id="17" creationId="{F82EC75F-2B2D-4C8E-945F-B0DA0903F2AF}"/>
          </ac:picMkLst>
        </pc:picChg>
        <pc:picChg chg="mod">
          <ac:chgData name="김 나영" userId="a5d63a48-59e1-4399-86da-210ba47540cd" providerId="ADAL" clId="{22CCF9CA-0A51-4A8C-8638-14D88ED8E7A8}" dt="2024-02-28T05:51:54.501" v="2014" actId="164"/>
          <ac:picMkLst>
            <pc:docMk/>
            <pc:sldMk cId="935453814" sldId="264"/>
            <ac:picMk id="18" creationId="{A2BB5039-7F5C-422D-83B5-267ABA245D6A}"/>
          </ac:picMkLst>
        </pc:picChg>
        <pc:picChg chg="del">
          <ac:chgData name="김 나영" userId="a5d63a48-59e1-4399-86da-210ba47540cd" providerId="ADAL" clId="{22CCF9CA-0A51-4A8C-8638-14D88ED8E7A8}" dt="2024-02-28T05:46:42.579" v="1578" actId="478"/>
          <ac:picMkLst>
            <pc:docMk/>
            <pc:sldMk cId="935453814" sldId="264"/>
            <ac:picMk id="19" creationId="{EA4B2285-CAC5-4BA0-84AB-C53830EC7F58}"/>
          </ac:picMkLst>
        </pc:picChg>
        <pc:picChg chg="add del mod">
          <ac:chgData name="김 나영" userId="a5d63a48-59e1-4399-86da-210ba47540cd" providerId="ADAL" clId="{22CCF9CA-0A51-4A8C-8638-14D88ED8E7A8}" dt="2024-02-28T05:58:53.386" v="2028" actId="478"/>
          <ac:picMkLst>
            <pc:docMk/>
            <pc:sldMk cId="935453814" sldId="264"/>
            <ac:picMk id="22" creationId="{24EE6061-22DC-4FE2-BF8C-31BD879944F5}"/>
          </ac:picMkLst>
        </pc:picChg>
        <pc:picChg chg="add mod">
          <ac:chgData name="김 나영" userId="a5d63a48-59e1-4399-86da-210ba47540cd" providerId="ADAL" clId="{22CCF9CA-0A51-4A8C-8638-14D88ED8E7A8}" dt="2024-02-28T05:59:06.403" v="2034" actId="1076"/>
          <ac:picMkLst>
            <pc:docMk/>
            <pc:sldMk cId="935453814" sldId="264"/>
            <ac:picMk id="23" creationId="{105BE211-3440-47A5-B41B-1FEC2441FD8A}"/>
          </ac:picMkLst>
        </pc:picChg>
      </pc:sldChg>
      <pc:sldChg chg="addSp delSp modSp">
        <pc:chgData name="김 나영" userId="a5d63a48-59e1-4399-86da-210ba47540cd" providerId="ADAL" clId="{22CCF9CA-0A51-4A8C-8638-14D88ED8E7A8}" dt="2024-02-28T07:00:54.290" v="2593" actId="14100"/>
        <pc:sldMkLst>
          <pc:docMk/>
          <pc:sldMk cId="2153061134" sldId="265"/>
        </pc:sldMkLst>
        <pc:spChg chg="mod">
          <ac:chgData name="김 나영" userId="a5d63a48-59e1-4399-86da-210ba47540cd" providerId="ADAL" clId="{22CCF9CA-0A51-4A8C-8638-14D88ED8E7A8}" dt="2024-02-28T06:46:52.849" v="2369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22CCF9CA-0A51-4A8C-8638-14D88ED8E7A8}" dt="2024-02-28T05:27:34.833" v="120"/>
          <ac:spMkLst>
            <pc:docMk/>
            <pc:sldMk cId="2153061134" sldId="265"/>
            <ac:spMk id="3" creationId="{93DDF658-0D5C-461F-B8CC-0B8627EB0C0A}"/>
          </ac:spMkLst>
        </pc:spChg>
        <pc:spChg chg="add del">
          <ac:chgData name="김 나영" userId="a5d63a48-59e1-4399-86da-210ba47540cd" providerId="ADAL" clId="{22CCF9CA-0A51-4A8C-8638-14D88ED8E7A8}" dt="2024-02-28T06:58:53.161" v="2434"/>
          <ac:spMkLst>
            <pc:docMk/>
            <pc:sldMk cId="2153061134" sldId="265"/>
            <ac:spMk id="6" creationId="{FE8B3D87-014E-493D-9A8A-044606DF8869}"/>
          </ac:spMkLst>
        </pc:spChg>
        <pc:spChg chg="add del">
          <ac:chgData name="김 나영" userId="a5d63a48-59e1-4399-86da-210ba47540cd" providerId="ADAL" clId="{22CCF9CA-0A51-4A8C-8638-14D88ED8E7A8}" dt="2024-02-28T06:58:55.890" v="2436"/>
          <ac:spMkLst>
            <pc:docMk/>
            <pc:sldMk cId="2153061134" sldId="265"/>
            <ac:spMk id="7" creationId="{21EA3BAD-56B9-48FD-99D4-3BC070878060}"/>
          </ac:spMkLst>
        </pc:spChg>
        <pc:spChg chg="add del">
          <ac:chgData name="김 나영" userId="a5d63a48-59e1-4399-86da-210ba47540cd" providerId="ADAL" clId="{22CCF9CA-0A51-4A8C-8638-14D88ED8E7A8}" dt="2024-02-28T06:59:00.850" v="2438"/>
          <ac:spMkLst>
            <pc:docMk/>
            <pc:sldMk cId="2153061134" sldId="265"/>
            <ac:spMk id="8" creationId="{0A6B10BB-C151-447E-9FE0-770DFA993F23}"/>
          </ac:spMkLst>
        </pc:spChg>
        <pc:spChg chg="mod">
          <ac:chgData name="김 나영" userId="a5d63a48-59e1-4399-86da-210ba47540cd" providerId="ADAL" clId="{22CCF9CA-0A51-4A8C-8638-14D88ED8E7A8}" dt="2024-02-28T06:57:21.290" v="2427" actId="20577"/>
          <ac:spMkLst>
            <pc:docMk/>
            <pc:sldMk cId="2153061134" sldId="265"/>
            <ac:spMk id="11" creationId="{9AFC03F2-D983-43E4-B396-38DA01A5C1C3}"/>
          </ac:spMkLst>
        </pc:spChg>
        <pc:spChg chg="del">
          <ac:chgData name="김 나영" userId="a5d63a48-59e1-4399-86da-210ba47540cd" providerId="ADAL" clId="{22CCF9CA-0A51-4A8C-8638-14D88ED8E7A8}" dt="2024-02-28T06:57:24.457" v="2428" actId="478"/>
          <ac:spMkLst>
            <pc:docMk/>
            <pc:sldMk cId="2153061134" sldId="265"/>
            <ac:spMk id="22" creationId="{7D99B4DA-AC0F-4D92-AC36-2C587B30FC98}"/>
          </ac:spMkLst>
        </pc:spChg>
        <pc:spChg chg="mod">
          <ac:chgData name="김 나영" userId="a5d63a48-59e1-4399-86da-210ba47540cd" providerId="ADAL" clId="{22CCF9CA-0A51-4A8C-8638-14D88ED8E7A8}" dt="2024-02-28T07:00:54.290" v="2593" actId="14100"/>
          <ac:spMkLst>
            <pc:docMk/>
            <pc:sldMk cId="2153061134" sldId="265"/>
            <ac:spMk id="24" creationId="{B9A690AB-5B14-410E-9926-989E1DD12CFE}"/>
          </ac:spMkLst>
        </pc:spChg>
        <pc:grpChg chg="add mod">
          <ac:chgData name="김 나영" userId="a5d63a48-59e1-4399-86da-210ba47540cd" providerId="ADAL" clId="{22CCF9CA-0A51-4A8C-8638-14D88ED8E7A8}" dt="2024-02-28T07:00:34.768" v="2457" actId="1076"/>
          <ac:grpSpMkLst>
            <pc:docMk/>
            <pc:sldMk cId="2153061134" sldId="265"/>
            <ac:grpSpMk id="16" creationId="{3320A511-E68C-4190-BFDC-1D48575D502B}"/>
          </ac:grpSpMkLst>
        </pc:grpChg>
        <pc:picChg chg="del">
          <ac:chgData name="김 나영" userId="a5d63a48-59e1-4399-86da-210ba47540cd" providerId="ADAL" clId="{22CCF9CA-0A51-4A8C-8638-14D88ED8E7A8}" dt="2024-02-28T06:57:03.855" v="2381" actId="478"/>
          <ac:picMkLst>
            <pc:docMk/>
            <pc:sldMk cId="2153061134" sldId="265"/>
            <ac:picMk id="9" creationId="{1A591118-C51E-4812-88B1-0745E1484F20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2" creationId="{A5DB543A-C0C8-4095-9BB3-53D284D83A74}"/>
          </ac:picMkLst>
        </pc:picChg>
        <pc:picChg chg="add del mod">
          <ac:chgData name="김 나영" userId="a5d63a48-59e1-4399-86da-210ba47540cd" providerId="ADAL" clId="{22CCF9CA-0A51-4A8C-8638-14D88ED8E7A8}" dt="2024-02-28T06:57:45.903" v="2432" actId="478"/>
          <ac:picMkLst>
            <pc:docMk/>
            <pc:sldMk cId="2153061134" sldId="265"/>
            <ac:picMk id="13" creationId="{C2E25B50-3EA5-4B84-B523-6CA978F0A159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4" creationId="{D40C6702-4591-4D5B-8927-2ECE1ECFB7DF}"/>
          </ac:picMkLst>
        </pc:picChg>
        <pc:picChg chg="add mod">
          <ac:chgData name="김 나영" userId="a5d63a48-59e1-4399-86da-210ba47540cd" providerId="ADAL" clId="{22CCF9CA-0A51-4A8C-8638-14D88ED8E7A8}" dt="2024-02-28T07:00:31.281" v="2455" actId="164"/>
          <ac:picMkLst>
            <pc:docMk/>
            <pc:sldMk cId="2153061134" sldId="265"/>
            <ac:picMk id="15" creationId="{049561BF-9463-4DBF-81E4-05B1E4240E5A}"/>
          </ac:picMkLst>
        </pc:picChg>
        <pc:picChg chg="del">
          <ac:chgData name="김 나영" userId="a5d63a48-59e1-4399-86da-210ba47540cd" providerId="ADAL" clId="{22CCF9CA-0A51-4A8C-8638-14D88ED8E7A8}" dt="2024-02-28T06:57:03.679" v="2380" actId="478"/>
          <ac:picMkLst>
            <pc:docMk/>
            <pc:sldMk cId="2153061134" sldId="265"/>
            <ac:picMk id="21" creationId="{B164DBD1-A2C0-4AAE-B6A6-BC06E6C09403}"/>
          </ac:picMkLst>
        </pc:picChg>
      </pc:sldChg>
      <pc:sldChg chg="addSp delSp modSp">
        <pc:chgData name="김 나영" userId="a5d63a48-59e1-4399-86da-210ba47540cd" providerId="ADAL" clId="{22CCF9CA-0A51-4A8C-8638-14D88ED8E7A8}" dt="2024-02-28T07:11:31.665" v="3392" actId="20577"/>
        <pc:sldMkLst>
          <pc:docMk/>
          <pc:sldMk cId="2428239334" sldId="266"/>
        </pc:sldMkLst>
        <pc:spChg chg="mod">
          <ac:chgData name="김 나영" userId="a5d63a48-59e1-4399-86da-210ba47540cd" providerId="ADAL" clId="{22CCF9CA-0A51-4A8C-8638-14D88ED8E7A8}" dt="2024-02-28T07:01:58.117" v="2911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6.498" v="122"/>
          <ac:spMkLst>
            <pc:docMk/>
            <pc:sldMk cId="2428239334" sldId="266"/>
            <ac:spMk id="7" creationId="{A37F77CE-BEE0-4322-B575-00B1C08ADBF9}"/>
          </ac:spMkLst>
        </pc:spChg>
        <pc:spChg chg="mod">
          <ac:chgData name="김 나영" userId="a5d63a48-59e1-4399-86da-210ba47540cd" providerId="ADAL" clId="{22CCF9CA-0A51-4A8C-8638-14D88ED8E7A8}" dt="2024-02-28T07:07:29.269" v="3211" actId="20577"/>
          <ac:spMkLst>
            <pc:docMk/>
            <pc:sldMk cId="2428239334" sldId="266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09:50.381" v="3302" actId="1076"/>
          <ac:spMkLst>
            <pc:docMk/>
            <pc:sldMk cId="2428239334" sldId="266"/>
            <ac:spMk id="25" creationId="{636F0ACE-62E7-4006-8844-18E19878E0F6}"/>
          </ac:spMkLst>
        </pc:spChg>
        <pc:spChg chg="add mod">
          <ac:chgData name="김 나영" userId="a5d63a48-59e1-4399-86da-210ba47540cd" providerId="ADAL" clId="{22CCF9CA-0A51-4A8C-8638-14D88ED8E7A8}" dt="2024-02-28T07:11:23.706" v="3356"/>
          <ac:spMkLst>
            <pc:docMk/>
            <pc:sldMk cId="2428239334" sldId="266"/>
            <ac:spMk id="26" creationId="{6F7DAE3C-3F5A-47EE-AF93-8466D3353AB1}"/>
          </ac:spMkLst>
        </pc:spChg>
        <pc:spChg chg="add mod">
          <ac:chgData name="김 나영" userId="a5d63a48-59e1-4399-86da-210ba47540cd" providerId="ADAL" clId="{22CCF9CA-0A51-4A8C-8638-14D88ED8E7A8}" dt="2024-02-28T07:11:31.665" v="3392" actId="20577"/>
          <ac:spMkLst>
            <pc:docMk/>
            <pc:sldMk cId="2428239334" sldId="266"/>
            <ac:spMk id="27" creationId="{12A13E0F-481C-4A6D-8A6E-CED1F8959589}"/>
          </ac:spMkLst>
        </pc:spChg>
        <pc:grpChg chg="del">
          <ac:chgData name="김 나영" userId="a5d63a48-59e1-4399-86da-210ba47540cd" providerId="ADAL" clId="{22CCF9CA-0A51-4A8C-8638-14D88ED8E7A8}" dt="2024-02-28T07:08:59.224" v="3216" actId="478"/>
          <ac:grpSpMkLst>
            <pc:docMk/>
            <pc:sldMk cId="2428239334" sldId="266"/>
            <ac:grpSpMk id="2" creationId="{452C3559-32D3-4581-B2D5-37949D560815}"/>
          </ac:grpSpMkLst>
        </pc:grp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16" creationId="{7E6A22D7-1FF1-4B7B-8745-538090FE79C2}"/>
          </ac:picMkLst>
        </pc:pic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17" creationId="{17113FB0-827C-4792-9662-6608E6C26911}"/>
          </ac:picMkLst>
        </pc:picChg>
        <pc:picChg chg="add mod">
          <ac:chgData name="김 나영" userId="a5d63a48-59e1-4399-86da-210ba47540cd" providerId="ADAL" clId="{22CCF9CA-0A51-4A8C-8638-14D88ED8E7A8}" dt="2024-02-28T07:09:50.381" v="3302" actId="1076"/>
          <ac:picMkLst>
            <pc:docMk/>
            <pc:sldMk cId="2428239334" sldId="266"/>
            <ac:picMk id="24" creationId="{F9FA8E95-25D4-4446-AF69-CF157FD5CD69}"/>
          </ac:picMkLst>
        </pc:picChg>
      </pc:sldChg>
      <pc:sldChg chg="addSp delSp modSp">
        <pc:chgData name="김 나영" userId="a5d63a48-59e1-4399-86da-210ba47540cd" providerId="ADAL" clId="{22CCF9CA-0A51-4A8C-8638-14D88ED8E7A8}" dt="2024-02-28T07:30:30.640" v="3816" actId="207"/>
        <pc:sldMkLst>
          <pc:docMk/>
          <pc:sldMk cId="631977393" sldId="267"/>
        </pc:sldMkLst>
        <pc:spChg chg="add del">
          <ac:chgData name="김 나영" userId="a5d63a48-59e1-4399-86da-210ba47540cd" providerId="ADAL" clId="{22CCF9CA-0A51-4A8C-8638-14D88ED8E7A8}" dt="2024-02-28T07:27:19.200" v="3586" actId="478"/>
          <ac:spMkLst>
            <pc:docMk/>
            <pc:sldMk cId="631977393" sldId="267"/>
            <ac:spMk id="3" creationId="{D1425B9F-2A7C-46A1-9E23-4AC6DCF7ADA6}"/>
          </ac:spMkLst>
        </pc:spChg>
        <pc:spChg chg="mod">
          <ac:chgData name="김 나영" userId="a5d63a48-59e1-4399-86da-210ba47540cd" providerId="ADAL" clId="{22CCF9CA-0A51-4A8C-8638-14D88ED8E7A8}" dt="2024-02-28T07:25:41.452" v="3453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7:24:15.387" v="3399"/>
          <ac:spMkLst>
            <pc:docMk/>
            <pc:sldMk cId="631977393" sldId="267"/>
            <ac:spMk id="7" creationId="{A37F77CE-BEE0-4322-B575-00B1C08ADBF9}"/>
          </ac:spMkLst>
        </pc:spChg>
        <pc:spChg chg="add del">
          <ac:chgData name="김 나영" userId="a5d63a48-59e1-4399-86da-210ba47540cd" providerId="ADAL" clId="{22CCF9CA-0A51-4A8C-8638-14D88ED8E7A8}" dt="2024-02-28T07:29:10.062" v="3765" actId="478"/>
          <ac:spMkLst>
            <pc:docMk/>
            <pc:sldMk cId="631977393" sldId="267"/>
            <ac:spMk id="10" creationId="{4FD7B932-932F-4A66-983A-FB3A81B29F68}"/>
          </ac:spMkLst>
        </pc:spChg>
        <pc:spChg chg="add mod">
          <ac:chgData name="김 나영" userId="a5d63a48-59e1-4399-86da-210ba47540cd" providerId="ADAL" clId="{22CCF9CA-0A51-4A8C-8638-14D88ED8E7A8}" dt="2024-02-28T07:30:30.640" v="3816" actId="207"/>
          <ac:spMkLst>
            <pc:docMk/>
            <pc:sldMk cId="631977393" sldId="267"/>
            <ac:spMk id="11" creationId="{FB5D4487-E4E4-449D-8D17-8BCC48FF0DDE}"/>
          </ac:spMkLst>
        </pc:spChg>
        <pc:spChg chg="mod">
          <ac:chgData name="김 나영" userId="a5d63a48-59e1-4399-86da-210ba47540cd" providerId="ADAL" clId="{22CCF9CA-0A51-4A8C-8638-14D88ED8E7A8}" dt="2024-02-28T07:28:31.168" v="3750" actId="20577"/>
          <ac:spMkLst>
            <pc:docMk/>
            <pc:sldMk cId="631977393" sldId="267"/>
            <ac:spMk id="15" creationId="{404BAA32-B6FB-4D38-A805-BD20EAE48698}"/>
          </ac:spMkLst>
        </pc:spChg>
        <pc:spChg chg="del">
          <ac:chgData name="김 나영" userId="a5d63a48-59e1-4399-86da-210ba47540cd" providerId="ADAL" clId="{22CCF9CA-0A51-4A8C-8638-14D88ED8E7A8}" dt="2024-02-28T07:26:07.579" v="3498" actId="478"/>
          <ac:spMkLst>
            <pc:docMk/>
            <pc:sldMk cId="631977393" sldId="267"/>
            <ac:spMk id="19" creationId="{AFA0054E-02D6-4CE4-8035-63059E583537}"/>
          </ac:spMkLst>
        </pc:spChg>
        <pc:spChg chg="mod">
          <ac:chgData name="김 나영" userId="a5d63a48-59e1-4399-86da-210ba47540cd" providerId="ADAL" clId="{22CCF9CA-0A51-4A8C-8638-14D88ED8E7A8}" dt="2024-02-28T07:28:57.439" v="3758" actId="1076"/>
          <ac:spMkLst>
            <pc:docMk/>
            <pc:sldMk cId="631977393" sldId="267"/>
            <ac:spMk id="31" creationId="{1EE58D66-F65C-45D6-8F6E-99A2DD6AD0C1}"/>
          </ac:spMkLst>
        </pc:spChg>
        <pc:graphicFrameChg chg="add mod modGraphic">
          <ac:chgData name="김 나영" userId="a5d63a48-59e1-4399-86da-210ba47540cd" providerId="ADAL" clId="{22CCF9CA-0A51-4A8C-8638-14D88ED8E7A8}" dt="2024-02-28T07:29:34.501" v="3774" actId="14100"/>
          <ac:graphicFrameMkLst>
            <pc:docMk/>
            <pc:sldMk cId="631977393" sldId="267"/>
            <ac:graphicFrameMk id="2" creationId="{C65D3CF2-C566-442E-9795-515A60A2FDE4}"/>
          </ac:graphicFrameMkLst>
        </pc:graphicFrameChg>
        <pc:graphicFrameChg chg="add mod modGraphic">
          <ac:chgData name="김 나영" userId="a5d63a48-59e1-4399-86da-210ba47540cd" providerId="ADAL" clId="{22CCF9CA-0A51-4A8C-8638-14D88ED8E7A8}" dt="2024-02-28T07:30:20.160" v="3812" actId="1076"/>
          <ac:graphicFrameMkLst>
            <pc:docMk/>
            <pc:sldMk cId="631977393" sldId="267"/>
            <ac:graphicFrameMk id="5" creationId="{F6352DE7-C09B-4503-9644-69693C334CBB}"/>
          </ac:graphicFrameMkLst>
        </pc:graphicFrameChg>
        <pc:graphicFrameChg chg="del">
          <ac:chgData name="김 나영" userId="a5d63a48-59e1-4399-86da-210ba47540cd" providerId="ADAL" clId="{22CCF9CA-0A51-4A8C-8638-14D88ED8E7A8}" dt="2024-02-28T07:27:16.820" v="3584" actId="478"/>
          <ac:graphicFrameMkLst>
            <pc:docMk/>
            <pc:sldMk cId="631977393" sldId="267"/>
            <ac:graphicFrameMk id="9" creationId="{C6E8C210-703A-4DBD-B70B-24A35833FA58}"/>
          </ac:graphicFrameMkLst>
        </pc:graphicFrameChg>
      </pc:sldChg>
      <pc:sldChg chg="addSp delSp modSp modNotesTx">
        <pc:chgData name="김 나영" userId="a5d63a48-59e1-4399-86da-210ba47540cd" providerId="ADAL" clId="{22CCF9CA-0A51-4A8C-8638-14D88ED8E7A8}" dt="2024-02-28T06:47:31.979" v="2379" actId="14100"/>
        <pc:sldMkLst>
          <pc:docMk/>
          <pc:sldMk cId="3022401497" sldId="268"/>
        </pc:sldMkLst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" creationId="{1E811F52-A469-4E02-88C0-743AC384FCF8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3" creationId="{9670BEA4-BBB1-4302-B4BB-91D6475BB49B}"/>
          </ac:spMkLst>
        </pc:spChg>
        <pc:spChg chg="mod">
          <ac:chgData name="김 나영" userId="a5d63a48-59e1-4399-86da-210ba47540cd" providerId="ADAL" clId="{22CCF9CA-0A51-4A8C-8638-14D88ED8E7A8}" dt="2024-02-28T06:14:11.409" v="2139" actId="1076"/>
          <ac:spMkLst>
            <pc:docMk/>
            <pc:sldMk cId="3022401497" sldId="268"/>
            <ac:spMk id="4" creationId="{3B4BCA4B-F2EB-46B8-A83A-9B2D997E4C53}"/>
          </ac:spMkLst>
        </pc:spChg>
        <pc:spChg chg="mod">
          <ac:chgData name="김 나영" userId="a5d63a48-59e1-4399-86da-210ba47540cd" providerId="ADAL" clId="{22CCF9CA-0A51-4A8C-8638-14D88ED8E7A8}" dt="2024-02-28T06:46:41.064" v="2277"/>
          <ac:spMkLst>
            <pc:docMk/>
            <pc:sldMk cId="3022401497" sldId="268"/>
            <ac:spMk id="6" creationId="{04B68594-EF2B-409C-8CB7-D3AA7336F88E}"/>
          </ac:spMkLst>
        </pc:spChg>
        <pc:spChg chg="mod">
          <ac:chgData name="김 나영" userId="a5d63a48-59e1-4399-86da-210ba47540cd" providerId="ADAL" clId="{22CCF9CA-0A51-4A8C-8638-14D88ED8E7A8}" dt="2024-02-28T05:27:33.937" v="119"/>
          <ac:spMkLst>
            <pc:docMk/>
            <pc:sldMk cId="3022401497" sldId="268"/>
            <ac:spMk id="7" creationId="{A37F77CE-BEE0-4322-B575-00B1C08ADBF9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10" creationId="{BC317467-7565-4B67-AA7A-EE20B466BCE6}"/>
          </ac:spMkLst>
        </pc:spChg>
        <pc:spChg chg="mod">
          <ac:chgData name="김 나영" userId="a5d63a48-59e1-4399-86da-210ba47540cd" providerId="ADAL" clId="{22CCF9CA-0A51-4A8C-8638-14D88ED8E7A8}" dt="2024-02-28T05:46:07.812" v="1559" actId="20577"/>
          <ac:spMkLst>
            <pc:docMk/>
            <pc:sldMk cId="3022401497" sldId="268"/>
            <ac:spMk id="15" creationId="{404BAA32-B6FB-4D38-A805-BD20EAE48698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0" creationId="{1302858A-7798-458D-83B0-A004E584980F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1" creationId="{D4DEE767-F9B5-468B-8823-3714DFF1052F}"/>
          </ac:spMkLst>
        </pc:spChg>
        <pc:spChg chg="del">
          <ac:chgData name="김 나영" userId="a5d63a48-59e1-4399-86da-210ba47540cd" providerId="ADAL" clId="{22CCF9CA-0A51-4A8C-8638-14D88ED8E7A8}" dt="2024-02-28T05:46:16.146" v="1560" actId="478"/>
          <ac:spMkLst>
            <pc:docMk/>
            <pc:sldMk cId="3022401497" sldId="268"/>
            <ac:spMk id="22" creationId="{DF58DA08-988F-4CD1-8298-F2F352129215}"/>
          </ac:spMkLst>
        </pc:spChg>
        <pc:spChg chg="add mod">
          <ac:chgData name="김 나영" userId="a5d63a48-59e1-4399-86da-210ba47540cd" providerId="ADAL" clId="{22CCF9CA-0A51-4A8C-8638-14D88ED8E7A8}" dt="2024-02-28T06:47:16.583" v="2373" actId="14100"/>
          <ac:spMkLst>
            <pc:docMk/>
            <pc:sldMk cId="3022401497" sldId="268"/>
            <ac:spMk id="26" creationId="{D3C6AD31-6123-448F-92E8-C1D4C149FF78}"/>
          </ac:spMkLst>
        </pc:spChg>
        <pc:spChg chg="add mod">
          <ac:chgData name="김 나영" userId="a5d63a48-59e1-4399-86da-210ba47540cd" providerId="ADAL" clId="{22CCF9CA-0A51-4A8C-8638-14D88ED8E7A8}" dt="2024-02-28T06:47:19.979" v="2375" actId="14100"/>
          <ac:spMkLst>
            <pc:docMk/>
            <pc:sldMk cId="3022401497" sldId="268"/>
            <ac:spMk id="27" creationId="{7307C3B7-FE9B-4DC8-B98E-1DE51FDD6C03}"/>
          </ac:spMkLst>
        </pc:spChg>
        <pc:spChg chg="add mod">
          <ac:chgData name="김 나영" userId="a5d63a48-59e1-4399-86da-210ba47540cd" providerId="ADAL" clId="{22CCF9CA-0A51-4A8C-8638-14D88ED8E7A8}" dt="2024-02-28T06:47:31.979" v="2379" actId="14100"/>
          <ac:spMkLst>
            <pc:docMk/>
            <pc:sldMk cId="3022401497" sldId="268"/>
            <ac:spMk id="29" creationId="{11DCB3BD-BB0C-4212-8BA9-B0010C60A09A}"/>
          </ac:spMkLst>
        </pc:spChg>
        <pc:grpChg chg="del">
          <ac:chgData name="김 나영" userId="a5d63a48-59e1-4399-86da-210ba47540cd" providerId="ADAL" clId="{22CCF9CA-0A51-4A8C-8638-14D88ED8E7A8}" dt="2024-02-28T05:46:16.146" v="1560" actId="478"/>
          <ac:grpSpMkLst>
            <pc:docMk/>
            <pc:sldMk cId="3022401497" sldId="268"/>
            <ac:grpSpMk id="9" creationId="{0D718513-57F6-47BF-8BD8-E8A8F2D0BEC3}"/>
          </ac:grpSpMkLst>
        </pc:grpChg>
        <pc:grpChg chg="add del mod">
          <ac:chgData name="김 나영" userId="a5d63a48-59e1-4399-86da-210ba47540cd" providerId="ADAL" clId="{22CCF9CA-0A51-4A8C-8638-14D88ED8E7A8}" dt="2024-02-28T06:07:21.313" v="2042" actId="478"/>
          <ac:grpSpMkLst>
            <pc:docMk/>
            <pc:sldMk cId="3022401497" sldId="268"/>
            <ac:grpSpMk id="23" creationId="{78595DE1-13FD-41C1-8FB1-DF7CBF3AB1B3}"/>
          </ac:grpSpMkLst>
        </pc:grpChg>
        <pc:picChg chg="add mod">
          <ac:chgData name="김 나영" userId="a5d63a48-59e1-4399-86da-210ba47540cd" providerId="ADAL" clId="{22CCF9CA-0A51-4A8C-8638-14D88ED8E7A8}" dt="2024-02-28T06:47:12.135" v="2371" actId="1076"/>
          <ac:picMkLst>
            <pc:docMk/>
            <pc:sldMk cId="3022401497" sldId="268"/>
            <ac:picMk id="11" creationId="{F47E920A-A2BE-4F78-B30D-8DB2330EF932}"/>
          </ac:picMkLst>
        </pc:picChg>
        <pc:picChg chg="add mod">
          <ac:chgData name="김 나영" userId="a5d63a48-59e1-4399-86da-210ba47540cd" providerId="ADAL" clId="{22CCF9CA-0A51-4A8C-8638-14D88ED8E7A8}" dt="2024-02-28T06:47:12.135" v="2371" actId="1076"/>
          <ac:picMkLst>
            <pc:docMk/>
            <pc:sldMk cId="3022401497" sldId="268"/>
            <ac:picMk id="12" creationId="{B0B239BE-8FD3-4450-8AEC-539F02A2B391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3" creationId="{4DF1F8FA-35A8-4605-BADA-1C21F61DE744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8" creationId="{E477A820-E407-461D-9392-6B7D0F85FE4A}"/>
          </ac:picMkLst>
        </pc:picChg>
        <pc:picChg chg="del">
          <ac:chgData name="김 나영" userId="a5d63a48-59e1-4399-86da-210ba47540cd" providerId="ADAL" clId="{22CCF9CA-0A51-4A8C-8638-14D88ED8E7A8}" dt="2024-02-28T05:46:16.146" v="1560" actId="478"/>
          <ac:picMkLst>
            <pc:docMk/>
            <pc:sldMk cId="3022401497" sldId="268"/>
            <ac:picMk id="19" creationId="{975AF5C8-7EA6-4EFE-8072-8D70065E53AE}"/>
          </ac:picMkLst>
        </pc:picChg>
        <pc:picChg chg="add mod">
          <ac:chgData name="김 나영" userId="a5d63a48-59e1-4399-86da-210ba47540cd" providerId="ADAL" clId="{22CCF9CA-0A51-4A8C-8638-14D88ED8E7A8}" dt="2024-02-28T06:47:25.681" v="2377" actId="1076"/>
          <ac:picMkLst>
            <pc:docMk/>
            <pc:sldMk cId="3022401497" sldId="268"/>
            <ac:picMk id="28" creationId="{547F3525-32EF-4BA8-9D60-6988880614D9}"/>
          </ac:picMkLst>
        </pc:picChg>
      </pc:sldChg>
      <pc:sldChg chg="addSp delSp modSp add modNotesTx">
        <pc:chgData name="김 나영" userId="a5d63a48-59e1-4399-86da-210ba47540cd" providerId="ADAL" clId="{22CCF9CA-0A51-4A8C-8638-14D88ED8E7A8}" dt="2024-02-28T07:35:05.467" v="4575" actId="20577"/>
        <pc:sldMkLst>
          <pc:docMk/>
          <pc:sldMk cId="1440240564" sldId="269"/>
        </pc:sldMkLst>
        <pc:spChg chg="add mod">
          <ac:chgData name="김 나영" userId="a5d63a48-59e1-4399-86da-210ba47540cd" providerId="ADAL" clId="{22CCF9CA-0A51-4A8C-8638-14D88ED8E7A8}" dt="2024-02-28T07:34:08.683" v="4325"/>
          <ac:spMkLst>
            <pc:docMk/>
            <pc:sldMk cId="1440240564" sldId="269"/>
            <ac:spMk id="3" creationId="{1582EA41-C8BF-496B-8279-CB9CE1C85BF9}"/>
          </ac:spMkLst>
        </pc:spChg>
        <pc:spChg chg="mod">
          <ac:chgData name="김 나영" userId="a5d63a48-59e1-4399-86da-210ba47540cd" providerId="ADAL" clId="{22CCF9CA-0A51-4A8C-8638-14D88ED8E7A8}" dt="2024-02-28T07:31:46.704" v="4153"/>
          <ac:spMkLst>
            <pc:docMk/>
            <pc:sldMk cId="1440240564" sldId="269"/>
            <ac:spMk id="6" creationId="{04B68594-EF2B-409C-8CB7-D3AA7336F88E}"/>
          </ac:spMkLst>
        </pc:spChg>
        <pc:spChg chg="add mod">
          <ac:chgData name="김 나영" userId="a5d63a48-59e1-4399-86da-210ba47540cd" providerId="ADAL" clId="{22CCF9CA-0A51-4A8C-8638-14D88ED8E7A8}" dt="2024-02-28T07:33:17.608" v="4286" actId="207"/>
          <ac:spMkLst>
            <pc:docMk/>
            <pc:sldMk cId="1440240564" sldId="269"/>
            <ac:spMk id="9" creationId="{A7EED668-8EBB-42A4-A9FB-0F13798FB619}"/>
          </ac:spMkLst>
        </pc:spChg>
        <pc:spChg chg="del">
          <ac:chgData name="김 나영" userId="a5d63a48-59e1-4399-86da-210ba47540cd" providerId="ADAL" clId="{22CCF9CA-0A51-4A8C-8638-14D88ED8E7A8}" dt="2024-02-28T07:31:22.831" v="3991" actId="478"/>
          <ac:spMkLst>
            <pc:docMk/>
            <pc:sldMk cId="1440240564" sldId="269"/>
            <ac:spMk id="11" creationId="{FB5D4487-E4E4-449D-8D17-8BCC48FF0DDE}"/>
          </ac:spMkLst>
        </pc:spChg>
        <pc:spChg chg="add mod">
          <ac:chgData name="김 나영" userId="a5d63a48-59e1-4399-86da-210ba47540cd" providerId="ADAL" clId="{22CCF9CA-0A51-4A8C-8638-14D88ED8E7A8}" dt="2024-02-28T07:34:43.816" v="4447" actId="6549"/>
          <ac:spMkLst>
            <pc:docMk/>
            <pc:sldMk cId="1440240564" sldId="269"/>
            <ac:spMk id="13" creationId="{AE18F88F-92D1-4710-88A4-06D05D989188}"/>
          </ac:spMkLst>
        </pc:spChg>
        <pc:spChg chg="mod">
          <ac:chgData name="김 나영" userId="a5d63a48-59e1-4399-86da-210ba47540cd" providerId="ADAL" clId="{22CCF9CA-0A51-4A8C-8638-14D88ED8E7A8}" dt="2024-02-28T07:33:53.175" v="4311" actId="20577"/>
          <ac:spMkLst>
            <pc:docMk/>
            <pc:sldMk cId="1440240564" sldId="269"/>
            <ac:spMk id="15" creationId="{404BAA32-B6FB-4D38-A805-BD20EAE48698}"/>
          </ac:spMkLst>
        </pc:spChg>
        <pc:spChg chg="add mod">
          <ac:chgData name="김 나영" userId="a5d63a48-59e1-4399-86da-210ba47540cd" providerId="ADAL" clId="{22CCF9CA-0A51-4A8C-8638-14D88ED8E7A8}" dt="2024-02-28T07:32:14.442" v="4174"/>
          <ac:spMkLst>
            <pc:docMk/>
            <pc:sldMk cId="1440240564" sldId="269"/>
            <ac:spMk id="16" creationId="{9F3C4D85-5C12-4296-B117-91001631B343}"/>
          </ac:spMkLst>
        </pc:spChg>
        <pc:spChg chg="add mod">
          <ac:chgData name="김 나영" userId="a5d63a48-59e1-4399-86da-210ba47540cd" providerId="ADAL" clId="{22CCF9CA-0A51-4A8C-8638-14D88ED8E7A8}" dt="2024-02-28T07:34:04.874" v="4318" actId="20577"/>
          <ac:spMkLst>
            <pc:docMk/>
            <pc:sldMk cId="1440240564" sldId="269"/>
            <ac:spMk id="17" creationId="{13809570-AC78-4E71-A8F9-0F5B4CA7CC86}"/>
          </ac:spMkLst>
        </pc:spChg>
        <pc:spChg chg="add mod">
          <ac:chgData name="김 나영" userId="a5d63a48-59e1-4399-86da-210ba47540cd" providerId="ADAL" clId="{22CCF9CA-0A51-4A8C-8638-14D88ED8E7A8}" dt="2024-02-28T07:34:40.508" v="4439" actId="6549"/>
          <ac:spMkLst>
            <pc:docMk/>
            <pc:sldMk cId="1440240564" sldId="269"/>
            <ac:spMk id="18" creationId="{EA6EA355-47FE-44A2-8E46-F9E7A6598ABA}"/>
          </ac:spMkLst>
        </pc:spChg>
        <pc:spChg chg="add mod">
          <ac:chgData name="김 나영" userId="a5d63a48-59e1-4399-86da-210ba47540cd" providerId="ADAL" clId="{22CCF9CA-0A51-4A8C-8638-14D88ED8E7A8}" dt="2024-02-28T07:34:26.215" v="4389"/>
          <ac:spMkLst>
            <pc:docMk/>
            <pc:sldMk cId="1440240564" sldId="269"/>
            <ac:spMk id="19" creationId="{6A6AD87E-28ED-42F8-8393-5F7CE2C4BFA0}"/>
          </ac:spMkLst>
        </pc:spChg>
        <pc:spChg chg="add mod">
          <ac:chgData name="김 나영" userId="a5d63a48-59e1-4399-86da-210ba47540cd" providerId="ADAL" clId="{22CCF9CA-0A51-4A8C-8638-14D88ED8E7A8}" dt="2024-02-28T07:34:42.693" v="4443" actId="6549"/>
          <ac:spMkLst>
            <pc:docMk/>
            <pc:sldMk cId="1440240564" sldId="269"/>
            <ac:spMk id="20" creationId="{CADE670D-98F1-4668-9EB9-C53A38C069BD}"/>
          </ac:spMkLst>
        </pc:spChg>
        <pc:spChg chg="add mod">
          <ac:chgData name="김 나영" userId="a5d63a48-59e1-4399-86da-210ba47540cd" providerId="ADAL" clId="{22CCF9CA-0A51-4A8C-8638-14D88ED8E7A8}" dt="2024-02-28T07:33:37.840" v="4294" actId="12789"/>
          <ac:spMkLst>
            <pc:docMk/>
            <pc:sldMk cId="1440240564" sldId="269"/>
            <ac:spMk id="21" creationId="{3725CD0B-895A-47D6-B9B9-C843AD4CEA33}"/>
          </ac:spMkLst>
        </pc:spChg>
        <pc:spChg chg="add mod">
          <ac:chgData name="김 나영" userId="a5d63a48-59e1-4399-86da-210ba47540cd" providerId="ADAL" clId="{22CCF9CA-0A51-4A8C-8638-14D88ED8E7A8}" dt="2024-02-28T07:33:44.863" v="4296" actId="12789"/>
          <ac:spMkLst>
            <pc:docMk/>
            <pc:sldMk cId="1440240564" sldId="269"/>
            <ac:spMk id="22" creationId="{2973124B-0451-4C03-AFEC-FCD7CE93F70A}"/>
          </ac:spMkLst>
        </pc:spChg>
        <pc:spChg chg="add mod">
          <ac:chgData name="김 나영" userId="a5d63a48-59e1-4399-86da-210ba47540cd" providerId="ADAL" clId="{22CCF9CA-0A51-4A8C-8638-14D88ED8E7A8}" dt="2024-02-28T07:33:19.531" v="4287" actId="571"/>
          <ac:spMkLst>
            <pc:docMk/>
            <pc:sldMk cId="1440240564" sldId="269"/>
            <ac:spMk id="23" creationId="{D5DB60D4-32CF-4CA9-84E2-DDB67541E442}"/>
          </ac:spMkLst>
        </pc:spChg>
        <pc:spChg chg="add mod">
          <ac:chgData name="김 나영" userId="a5d63a48-59e1-4399-86da-210ba47540cd" providerId="ADAL" clId="{22CCF9CA-0A51-4A8C-8638-14D88ED8E7A8}" dt="2024-02-28T07:33:21.282" v="4288" actId="571"/>
          <ac:spMkLst>
            <pc:docMk/>
            <pc:sldMk cId="1440240564" sldId="269"/>
            <ac:spMk id="24" creationId="{CEFAC38C-ED20-43DC-B311-15B905C3DF7C}"/>
          </ac:spMkLst>
        </pc:spChg>
        <pc:spChg chg="add mod">
          <ac:chgData name="김 나영" userId="a5d63a48-59e1-4399-86da-210ba47540cd" providerId="ADAL" clId="{22CCF9CA-0A51-4A8C-8638-14D88ED8E7A8}" dt="2024-02-28T07:33:23.208" v="4289" actId="571"/>
          <ac:spMkLst>
            <pc:docMk/>
            <pc:sldMk cId="1440240564" sldId="269"/>
            <ac:spMk id="25" creationId="{AC295B6B-4CD2-4AEA-A590-27A807D0A62D}"/>
          </ac:spMkLst>
        </pc:spChg>
        <pc:spChg chg="add mod">
          <ac:chgData name="김 나영" userId="a5d63a48-59e1-4399-86da-210ba47540cd" providerId="ADAL" clId="{22CCF9CA-0A51-4A8C-8638-14D88ED8E7A8}" dt="2024-02-28T07:33:25.065" v="4290" actId="571"/>
          <ac:spMkLst>
            <pc:docMk/>
            <pc:sldMk cId="1440240564" sldId="269"/>
            <ac:spMk id="26" creationId="{E2DE6983-7635-47B3-A5B2-B15B8B0F6A51}"/>
          </ac:spMkLst>
        </pc:spChg>
        <pc:spChg chg="add mod">
          <ac:chgData name="김 나영" userId="a5d63a48-59e1-4399-86da-210ba47540cd" providerId="ADAL" clId="{22CCF9CA-0A51-4A8C-8638-14D88ED8E7A8}" dt="2024-02-28T07:33:26.499" v="4291" actId="571"/>
          <ac:spMkLst>
            <pc:docMk/>
            <pc:sldMk cId="1440240564" sldId="269"/>
            <ac:spMk id="27" creationId="{7CCD2E1D-5131-4DCA-8499-8EBDB91EA6CD}"/>
          </ac:spMkLst>
        </pc:spChg>
        <pc:spChg chg="add mod">
          <ac:chgData name="김 나영" userId="a5d63a48-59e1-4399-86da-210ba47540cd" providerId="ADAL" clId="{22CCF9CA-0A51-4A8C-8638-14D88ED8E7A8}" dt="2024-02-28T07:33:37.840" v="4294" actId="12789"/>
          <ac:spMkLst>
            <pc:docMk/>
            <pc:sldMk cId="1440240564" sldId="269"/>
            <ac:spMk id="28" creationId="{0BDC82BB-738E-4094-8CEE-25C13C3D6F5E}"/>
          </ac:spMkLst>
        </pc:spChg>
        <pc:spChg chg="add mod">
          <ac:chgData name="김 나영" userId="a5d63a48-59e1-4399-86da-210ba47540cd" providerId="ADAL" clId="{22CCF9CA-0A51-4A8C-8638-14D88ED8E7A8}" dt="2024-02-28T07:33:44.863" v="4296" actId="12789"/>
          <ac:spMkLst>
            <pc:docMk/>
            <pc:sldMk cId="1440240564" sldId="269"/>
            <ac:spMk id="29" creationId="{4EA6BF3B-1A70-4D4E-99CA-E9172A20AD00}"/>
          </ac:spMkLst>
        </pc:spChg>
        <pc:spChg chg="del">
          <ac:chgData name="김 나영" userId="a5d63a48-59e1-4399-86da-210ba47540cd" providerId="ADAL" clId="{22CCF9CA-0A51-4A8C-8638-14D88ED8E7A8}" dt="2024-02-28T07:31:22.831" v="3991" actId="478"/>
          <ac:spMkLst>
            <pc:docMk/>
            <pc:sldMk cId="1440240564" sldId="269"/>
            <ac:spMk id="31" creationId="{1EE58D66-F65C-45D6-8F6E-99A2DD6AD0C1}"/>
          </ac:spMkLst>
        </pc:spChg>
        <pc:graphicFrameChg chg="del">
          <ac:chgData name="김 나영" userId="a5d63a48-59e1-4399-86da-210ba47540cd" providerId="ADAL" clId="{22CCF9CA-0A51-4A8C-8638-14D88ED8E7A8}" dt="2024-02-28T07:31:22.831" v="3991" actId="478"/>
          <ac:graphicFrameMkLst>
            <pc:docMk/>
            <pc:sldMk cId="1440240564" sldId="269"/>
            <ac:graphicFrameMk id="2" creationId="{C65D3CF2-C566-442E-9795-515A60A2FDE4}"/>
          </ac:graphicFrameMkLst>
        </pc:graphicFrameChg>
        <pc:graphicFrameChg chg="del">
          <ac:chgData name="김 나영" userId="a5d63a48-59e1-4399-86da-210ba47540cd" providerId="ADAL" clId="{22CCF9CA-0A51-4A8C-8638-14D88ED8E7A8}" dt="2024-02-28T07:31:22.831" v="3991" actId="478"/>
          <ac:graphicFrameMkLst>
            <pc:docMk/>
            <pc:sldMk cId="1440240564" sldId="269"/>
            <ac:graphicFrameMk id="5" creationId="{F6352DE7-C09B-4503-9644-69693C334CBB}"/>
          </ac:graphicFrameMkLst>
        </pc:graphicFrameChg>
      </pc:sldChg>
      <pc:sldChg chg="add del">
        <pc:chgData name="김 나영" userId="a5d63a48-59e1-4399-86da-210ba47540cd" providerId="ADAL" clId="{22CCF9CA-0A51-4A8C-8638-14D88ED8E7A8}" dt="2024-02-28T07:32:19.252" v="4176" actId="2890"/>
        <pc:sldMkLst>
          <pc:docMk/>
          <pc:sldMk cId="1511943819" sldId="270"/>
        </pc:sldMkLst>
      </pc:sldChg>
    </pc:docChg>
  </pc:docChgLst>
  <pc:docChgLst>
    <pc:chgData name="김 나영" userId="a5d63a48-59e1-4399-86da-210ba47540cd" providerId="ADAL" clId="{74D66BF7-1A00-4097-9377-270381BCBC17}"/>
    <pc:docChg chg="undo custSel modSld">
      <pc:chgData name="김 나영" userId="a5d63a48-59e1-4399-86da-210ba47540cd" providerId="ADAL" clId="{74D66BF7-1A00-4097-9377-270381BCBC17}" dt="2024-02-28T08:41:50.206" v="1360"/>
      <pc:docMkLst>
        <pc:docMk/>
      </pc:docMkLst>
      <pc:sldChg chg="modSp">
        <pc:chgData name="김 나영" userId="a5d63a48-59e1-4399-86da-210ba47540cd" providerId="ADAL" clId="{74D66BF7-1A00-4097-9377-270381BCBC17}" dt="2024-02-28T08:20:13.321" v="74" actId="404"/>
        <pc:sldMkLst>
          <pc:docMk/>
          <pc:sldMk cId="1821316067" sldId="256"/>
        </pc:sldMkLst>
        <pc:spChg chg="mod">
          <ac:chgData name="김 나영" userId="a5d63a48-59e1-4399-86da-210ba47540cd" providerId="ADAL" clId="{74D66BF7-1A00-4097-9377-270381BCBC17}" dt="2024-02-28T08:20:13.321" v="74" actId="404"/>
          <ac:spMkLst>
            <pc:docMk/>
            <pc:sldMk cId="1821316067" sldId="256"/>
            <ac:spMk id="4" creationId="{E245E4D3-8BCC-4215-AC5B-2CB9E8084556}"/>
          </ac:spMkLst>
        </pc:spChg>
      </pc:sldChg>
      <pc:sldChg chg="addSp delSp modSp">
        <pc:chgData name="김 나영" userId="a5d63a48-59e1-4399-86da-210ba47540cd" providerId="ADAL" clId="{74D66BF7-1A00-4097-9377-270381BCBC17}" dt="2024-02-28T08:27:35.780" v="169"/>
        <pc:sldMkLst>
          <pc:docMk/>
          <pc:sldMk cId="1544719453" sldId="257"/>
        </pc:sldMkLst>
        <pc:spChg chg="mod">
          <ac:chgData name="김 나영" userId="a5d63a48-59e1-4399-86da-210ba47540cd" providerId="ADAL" clId="{74D66BF7-1A00-4097-9377-270381BCBC17}" dt="2024-02-28T08:20:48.534" v="128" actId="465"/>
          <ac:spMkLst>
            <pc:docMk/>
            <pc:sldMk cId="1544719453" sldId="257"/>
            <ac:spMk id="2" creationId="{6E08544C-A704-4955-9C8F-10CBCEC7E9B1}"/>
          </ac:spMkLst>
        </pc:spChg>
        <pc:spChg chg="mod">
          <ac:chgData name="김 나영" userId="a5d63a48-59e1-4399-86da-210ba47540cd" providerId="ADAL" clId="{74D66BF7-1A00-4097-9377-270381BCBC17}" dt="2024-02-28T08:27:35.780" v="169"/>
          <ac:spMkLst>
            <pc:docMk/>
            <pc:sldMk cId="1544719453" sldId="257"/>
            <ac:spMk id="5" creationId="{27B49FF3-9051-4C66-964F-5CE2BF2543F3}"/>
          </ac:spMkLst>
        </pc:spChg>
        <pc:spChg chg="add mod">
          <ac:chgData name="김 나영" userId="a5d63a48-59e1-4399-86da-210ba47540cd" providerId="ADAL" clId="{74D66BF7-1A00-4097-9377-270381BCBC17}" dt="2024-02-28T08:27:04.685" v="139" actId="207"/>
          <ac:spMkLst>
            <pc:docMk/>
            <pc:sldMk cId="1544719453" sldId="257"/>
            <ac:spMk id="7" creationId="{81FC917C-C74E-40FD-934D-C389C3D099DD}"/>
          </ac:spMkLst>
        </pc:spChg>
        <pc:spChg chg="mod">
          <ac:chgData name="김 나영" userId="a5d63a48-59e1-4399-86da-210ba47540cd" providerId="ADAL" clId="{74D66BF7-1A00-4097-9377-270381BCBC17}" dt="2024-02-28T08:20:48.534" v="128" actId="465"/>
          <ac:spMkLst>
            <pc:docMk/>
            <pc:sldMk cId="1544719453" sldId="257"/>
            <ac:spMk id="12" creationId="{8E4DA25C-2421-4F5D-8BE8-9464E3CAC193}"/>
          </ac:spMkLst>
        </pc:spChg>
        <pc:spChg chg="mod">
          <ac:chgData name="김 나영" userId="a5d63a48-59e1-4399-86da-210ba47540cd" providerId="ADAL" clId="{74D66BF7-1A00-4097-9377-270381BCBC17}" dt="2024-02-28T08:20:48.534" v="128" actId="465"/>
          <ac:spMkLst>
            <pc:docMk/>
            <pc:sldMk cId="1544719453" sldId="257"/>
            <ac:spMk id="13" creationId="{BF3412AF-4927-40D5-A94E-92AD177DCD49}"/>
          </ac:spMkLst>
        </pc:spChg>
        <pc:spChg chg="mod">
          <ac:chgData name="김 나영" userId="a5d63a48-59e1-4399-86da-210ba47540cd" providerId="ADAL" clId="{74D66BF7-1A00-4097-9377-270381BCBC17}" dt="2024-02-28T08:20:48.534" v="128" actId="465"/>
          <ac:spMkLst>
            <pc:docMk/>
            <pc:sldMk cId="1544719453" sldId="257"/>
            <ac:spMk id="14" creationId="{25CDB77A-5266-44E7-A10B-13E4647D8DAB}"/>
          </ac:spMkLst>
        </pc:spChg>
        <pc:spChg chg="del">
          <ac:chgData name="김 나영" userId="a5d63a48-59e1-4399-86da-210ba47540cd" providerId="ADAL" clId="{74D66BF7-1A00-4097-9377-270381BCBC17}" dt="2024-02-28T08:20:37.919" v="126" actId="478"/>
          <ac:spMkLst>
            <pc:docMk/>
            <pc:sldMk cId="1544719453" sldId="257"/>
            <ac:spMk id="15" creationId="{987F14D0-2D25-4B95-A90C-45AC2B2D418B}"/>
          </ac:spMkLst>
        </pc:spChg>
        <pc:spChg chg="del">
          <ac:chgData name="김 나영" userId="a5d63a48-59e1-4399-86da-210ba47540cd" providerId="ADAL" clId="{74D66BF7-1A00-4097-9377-270381BCBC17}" dt="2024-02-28T08:21:20.935" v="129" actId="478"/>
          <ac:spMkLst>
            <pc:docMk/>
            <pc:sldMk cId="1544719453" sldId="257"/>
            <ac:spMk id="21" creationId="{7487D52E-C9C0-4AC2-B7B7-6F17114BCB34}"/>
          </ac:spMkLst>
        </pc:spChg>
        <pc:picChg chg="add mod">
          <ac:chgData name="김 나영" userId="a5d63a48-59e1-4399-86da-210ba47540cd" providerId="ADAL" clId="{74D66BF7-1A00-4097-9377-270381BCBC17}" dt="2024-02-28T08:27:21.689" v="145" actId="1076"/>
          <ac:picMkLst>
            <pc:docMk/>
            <pc:sldMk cId="1544719453" sldId="257"/>
            <ac:picMk id="9" creationId="{E9CC207A-4E7C-457A-AFAC-296F8072F50F}"/>
          </ac:picMkLst>
        </pc:picChg>
        <pc:picChg chg="del">
          <ac:chgData name="김 나영" userId="a5d63a48-59e1-4399-86da-210ba47540cd" providerId="ADAL" clId="{74D66BF7-1A00-4097-9377-270381BCBC17}" dt="2024-02-28T08:21:21.229" v="130" actId="478"/>
          <ac:picMkLst>
            <pc:docMk/>
            <pc:sldMk cId="1544719453" sldId="257"/>
            <ac:picMk id="23" creationId="{D4347A14-2834-4807-A2EE-C6A926D85D48}"/>
          </ac:picMkLst>
        </pc:picChg>
      </pc:sldChg>
      <pc:sldChg chg="modSp">
        <pc:chgData name="김 나영" userId="a5d63a48-59e1-4399-86da-210ba47540cd" providerId="ADAL" clId="{74D66BF7-1A00-4097-9377-270381BCBC17}" dt="2024-02-28T08:27:44.692" v="173"/>
        <pc:sldMkLst>
          <pc:docMk/>
          <pc:sldMk cId="546110172" sldId="262"/>
        </pc:sldMkLst>
        <pc:spChg chg="mod">
          <ac:chgData name="김 나영" userId="a5d63a48-59e1-4399-86da-210ba47540cd" providerId="ADAL" clId="{74D66BF7-1A00-4097-9377-270381BCBC17}" dt="2024-02-28T08:27:44.692" v="173"/>
          <ac:spMkLst>
            <pc:docMk/>
            <pc:sldMk cId="546110172" sldId="262"/>
            <ac:spMk id="7" creationId="{A37F77CE-BEE0-4322-B575-00B1C08ADBF9}"/>
          </ac:spMkLst>
        </pc:spChg>
      </pc:sldChg>
      <pc:sldChg chg="addSp delSp modSp modNotesTx">
        <pc:chgData name="김 나영" userId="a5d63a48-59e1-4399-86da-210ba47540cd" providerId="ADAL" clId="{74D66BF7-1A00-4097-9377-270381BCBC17}" dt="2024-02-28T08:31:55.660" v="744" actId="6549"/>
        <pc:sldMkLst>
          <pc:docMk/>
          <pc:sldMk cId="2708722714" sldId="263"/>
        </pc:sldMkLst>
        <pc:spChg chg="add del">
          <ac:chgData name="김 나영" userId="a5d63a48-59e1-4399-86da-210ba47540cd" providerId="ADAL" clId="{74D66BF7-1A00-4097-9377-270381BCBC17}" dt="2024-02-28T08:28:56.407" v="387" actId="478"/>
          <ac:spMkLst>
            <pc:docMk/>
            <pc:sldMk cId="2708722714" sldId="263"/>
            <ac:spMk id="2" creationId="{D73B10B4-68DE-4F76-A37F-3FC1AD6E3629}"/>
          </ac:spMkLst>
        </pc:spChg>
        <pc:spChg chg="mod">
          <ac:chgData name="김 나영" userId="a5d63a48-59e1-4399-86da-210ba47540cd" providerId="ADAL" clId="{74D66BF7-1A00-4097-9377-270381BCBC17}" dt="2024-02-28T08:28:39.308" v="382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74D66BF7-1A00-4097-9377-270381BCBC17}" dt="2024-02-28T08:28:25.881" v="271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74D66BF7-1A00-4097-9377-270381BCBC17}" dt="2024-02-28T08:27:33.694" v="168"/>
          <ac:spMkLst>
            <pc:docMk/>
            <pc:sldMk cId="2708722714" sldId="263"/>
            <ac:spMk id="5" creationId="{27B49FF3-9051-4C66-964F-5CE2BF2543F3}"/>
          </ac:spMkLst>
        </pc:spChg>
        <pc:spChg chg="add mod">
          <ac:chgData name="김 나영" userId="a5d63a48-59e1-4399-86da-210ba47540cd" providerId="ADAL" clId="{74D66BF7-1A00-4097-9377-270381BCBC17}" dt="2024-02-28T08:30:40.377" v="399" actId="1076"/>
          <ac:spMkLst>
            <pc:docMk/>
            <pc:sldMk cId="2708722714" sldId="263"/>
            <ac:spMk id="7" creationId="{64AE78DC-B9F7-4F07-8D28-E13FF25D2146}"/>
          </ac:spMkLst>
        </pc:spChg>
        <pc:spChg chg="mod">
          <ac:chgData name="김 나영" userId="a5d63a48-59e1-4399-86da-210ba47540cd" providerId="ADAL" clId="{74D66BF7-1A00-4097-9377-270381BCBC17}" dt="2024-02-28T08:31:55.660" v="744" actId="6549"/>
          <ac:spMkLst>
            <pc:docMk/>
            <pc:sldMk cId="2708722714" sldId="263"/>
            <ac:spMk id="20" creationId="{F889E032-6867-4A7C-9C8F-562A3E5FEF78}"/>
          </ac:spMkLst>
        </pc:spChg>
        <pc:spChg chg="mod">
          <ac:chgData name="김 나영" userId="a5d63a48-59e1-4399-86da-210ba47540cd" providerId="ADAL" clId="{74D66BF7-1A00-4097-9377-270381BCBC17}" dt="2024-02-28T08:30:59.139" v="501"/>
          <ac:spMkLst>
            <pc:docMk/>
            <pc:sldMk cId="2708722714" sldId="263"/>
            <ac:spMk id="40" creationId="{A58740C0-60D8-4C58-B008-7BD8B9A80350}"/>
          </ac:spMkLst>
        </pc:s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28" creationId="{38DE1D60-3D8E-44EC-9FC4-63E54651D248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49" creationId="{5170CCBA-5DD9-4365-908A-0DC91BCACF71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50" creationId="{AE0443C2-4F36-4ABB-ABD8-45F85F3C7DF2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51" creationId="{579A5824-28FA-4EB8-904B-92F016E79F6A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55" creationId="{D5524277-BAF4-460E-B558-62531F31E0DC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63" creationId="{13301B57-9D8B-4B1E-B02E-8182B823283D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68" creationId="{CE3AC805-8A77-4365-8276-C078F8B52DC7}"/>
          </ac:grpSpMkLst>
        </pc:grpChg>
        <pc:grpChg chg="del">
          <ac:chgData name="김 나영" userId="a5d63a48-59e1-4399-86da-210ba47540cd" providerId="ADAL" clId="{74D66BF7-1A00-4097-9377-270381BCBC17}" dt="2024-02-28T08:28:41.837" v="383" actId="478"/>
          <ac:grpSpMkLst>
            <pc:docMk/>
            <pc:sldMk cId="2708722714" sldId="263"/>
            <ac:grpSpMk id="71" creationId="{3D33E837-314D-4541-BB71-60E9D61D7D30}"/>
          </ac:grpSpMkLst>
        </pc:grpChg>
        <pc:picChg chg="add mod">
          <ac:chgData name="김 나영" userId="a5d63a48-59e1-4399-86da-210ba47540cd" providerId="ADAL" clId="{74D66BF7-1A00-4097-9377-270381BCBC17}" dt="2024-02-28T08:30:40.377" v="399" actId="1076"/>
          <ac:picMkLst>
            <pc:docMk/>
            <pc:sldMk cId="2708722714" sldId="263"/>
            <ac:picMk id="8" creationId="{0996F302-8CF3-42C3-BCA7-AC56B9E70CE5}"/>
          </ac:picMkLst>
        </pc:picChg>
      </pc:sldChg>
      <pc:sldChg chg="addSp delSp modSp">
        <pc:chgData name="김 나영" userId="a5d63a48-59e1-4399-86da-210ba47540cd" providerId="ADAL" clId="{74D66BF7-1A00-4097-9377-270381BCBC17}" dt="2024-02-28T08:41:50.206" v="1360"/>
        <pc:sldMkLst>
          <pc:docMk/>
          <pc:sldMk cId="935453814" sldId="264"/>
        </pc:sldMkLst>
        <pc:spChg chg="mod">
          <ac:chgData name="김 나영" userId="a5d63a48-59e1-4399-86da-210ba47540cd" providerId="ADAL" clId="{74D66BF7-1A00-4097-9377-270381BCBC17}" dt="2024-02-28T08:40:50.887" v="1311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74D66BF7-1A00-4097-9377-270381BCBC17}" dt="2024-02-28T08:32:06.431" v="784" actId="20577"/>
          <ac:spMkLst>
            <pc:docMk/>
            <pc:sldMk cId="935453814" sldId="264"/>
            <ac:spMk id="4" creationId="{24E451DF-1307-4B90-8E1D-092354D8C470}"/>
          </ac:spMkLst>
        </pc:spChg>
        <pc:spChg chg="mod">
          <ac:chgData name="김 나영" userId="a5d63a48-59e1-4399-86da-210ba47540cd" providerId="ADAL" clId="{74D66BF7-1A00-4097-9377-270381BCBC17}" dt="2024-02-28T08:27:38.175" v="170"/>
          <ac:spMkLst>
            <pc:docMk/>
            <pc:sldMk cId="935453814" sldId="264"/>
            <ac:spMk id="5" creationId="{27B49FF3-9051-4C66-964F-5CE2BF2543F3}"/>
          </ac:spMkLst>
        </pc:spChg>
        <pc:spChg chg="add del mod">
          <ac:chgData name="김 나영" userId="a5d63a48-59e1-4399-86da-210ba47540cd" providerId="ADAL" clId="{74D66BF7-1A00-4097-9377-270381BCBC17}" dt="2024-02-28T08:34:09.821" v="995" actId="478"/>
          <ac:spMkLst>
            <pc:docMk/>
            <pc:sldMk cId="935453814" sldId="264"/>
            <ac:spMk id="8" creationId="{9763417C-CFFC-47A0-947B-959CDE7FB03B}"/>
          </ac:spMkLst>
        </pc:spChg>
        <pc:spChg chg="mod">
          <ac:chgData name="김 나영" userId="a5d63a48-59e1-4399-86da-210ba47540cd" providerId="ADAL" clId="{74D66BF7-1A00-4097-9377-270381BCBC17}" dt="2024-02-28T08:32:54.274" v="958" actId="1076"/>
          <ac:spMkLst>
            <pc:docMk/>
            <pc:sldMk cId="935453814" sldId="264"/>
            <ac:spMk id="15" creationId="{DE22477A-9ECC-42DF-A789-F5AA9D459882}"/>
          </ac:spMkLst>
        </pc:spChg>
        <pc:spChg chg="mod topLvl">
          <ac:chgData name="김 나영" userId="a5d63a48-59e1-4399-86da-210ba47540cd" providerId="ADAL" clId="{74D66BF7-1A00-4097-9377-270381BCBC17}" dt="2024-02-28T08:41:35.715" v="1329" actId="1076"/>
          <ac:spMkLst>
            <pc:docMk/>
            <pc:sldMk cId="935453814" sldId="264"/>
            <ac:spMk id="21" creationId="{2F59BB29-AAE5-4FF2-A098-42828EEBFF15}"/>
          </ac:spMkLst>
        </pc:spChg>
        <pc:spChg chg="add mod">
          <ac:chgData name="김 나영" userId="a5d63a48-59e1-4399-86da-210ba47540cd" providerId="ADAL" clId="{74D66BF7-1A00-4097-9377-270381BCBC17}" dt="2024-02-28T08:41:34.020" v="1328" actId="1076"/>
          <ac:spMkLst>
            <pc:docMk/>
            <pc:sldMk cId="935453814" sldId="264"/>
            <ac:spMk id="25" creationId="{60DB49B2-7D49-4035-9F6B-8D0765DE647B}"/>
          </ac:spMkLst>
        </pc:spChg>
        <pc:spChg chg="mod">
          <ac:chgData name="김 나영" userId="a5d63a48-59e1-4399-86da-210ba47540cd" providerId="ADAL" clId="{74D66BF7-1A00-4097-9377-270381BCBC17}" dt="2024-02-28T08:39:44.725" v="1234" actId="20577"/>
          <ac:spMkLst>
            <pc:docMk/>
            <pc:sldMk cId="935453814" sldId="264"/>
            <ac:spMk id="31" creationId="{1F644871-A1B8-4731-9496-52FC0845A020}"/>
          </ac:spMkLst>
        </pc:spChg>
        <pc:spChg chg="add mod">
          <ac:chgData name="김 나영" userId="a5d63a48-59e1-4399-86da-210ba47540cd" providerId="ADAL" clId="{74D66BF7-1A00-4097-9377-270381BCBC17}" dt="2024-02-28T08:41:50.206" v="1360"/>
          <ac:spMkLst>
            <pc:docMk/>
            <pc:sldMk cId="935453814" sldId="264"/>
            <ac:spMk id="35" creationId="{E758DCFE-6F73-47D4-98A7-FBF54496DE80}"/>
          </ac:spMkLst>
        </pc:spChg>
        <pc:grpChg chg="add del mod">
          <ac:chgData name="김 나영" userId="a5d63a48-59e1-4399-86da-210ba47540cd" providerId="ADAL" clId="{74D66BF7-1A00-4097-9377-270381BCBC17}" dt="2024-02-28T08:41:30.437" v="1327" actId="478"/>
          <ac:grpSpMkLst>
            <pc:docMk/>
            <pc:sldMk cId="935453814" sldId="264"/>
            <ac:grpSpMk id="12" creationId="{27D33D9F-3F3E-4144-9209-C355C3FB40C1}"/>
          </ac:grpSpMkLst>
        </pc:grpChg>
        <pc:grpChg chg="del">
          <ac:chgData name="김 나영" userId="a5d63a48-59e1-4399-86da-210ba47540cd" providerId="ADAL" clId="{74D66BF7-1A00-4097-9377-270381BCBC17}" dt="2024-02-28T08:32:30.997" v="917" actId="478"/>
          <ac:grpSpMkLst>
            <pc:docMk/>
            <pc:sldMk cId="935453814" sldId="264"/>
            <ac:grpSpMk id="13" creationId="{08C7BDA9-961A-4CAD-8E1A-E125CF70B237}"/>
          </ac:grpSpMkLst>
        </pc:grpChg>
        <pc:grpChg chg="add mod">
          <ac:chgData name="김 나영" userId="a5d63a48-59e1-4399-86da-210ba47540cd" providerId="ADAL" clId="{74D66BF7-1A00-4097-9377-270381BCBC17}" dt="2024-02-28T08:33:01.150" v="964" actId="571"/>
          <ac:grpSpMkLst>
            <pc:docMk/>
            <pc:sldMk cId="935453814" sldId="264"/>
            <ac:grpSpMk id="16" creationId="{1581AF98-63CA-4D43-850E-11A5899079F9}"/>
          </ac:grpSpMkLst>
        </pc:grpChg>
        <pc:grpChg chg="add del mod">
          <ac:chgData name="김 나영" userId="a5d63a48-59e1-4399-86da-210ba47540cd" providerId="ADAL" clId="{74D66BF7-1A00-4097-9377-270381BCBC17}" dt="2024-02-28T08:40:59.432" v="1312" actId="165"/>
          <ac:grpSpMkLst>
            <pc:docMk/>
            <pc:sldMk cId="935453814" sldId="264"/>
            <ac:grpSpMk id="19" creationId="{5502DCBA-562E-4E16-9899-57998E8C303B}"/>
          </ac:grpSpMkLst>
        </pc:grpChg>
        <pc:grpChg chg="add mod">
          <ac:chgData name="김 나영" userId="a5d63a48-59e1-4399-86da-210ba47540cd" providerId="ADAL" clId="{74D66BF7-1A00-4097-9377-270381BCBC17}" dt="2024-02-28T08:39:24.766" v="1199" actId="571"/>
          <ac:grpSpMkLst>
            <pc:docMk/>
            <pc:sldMk cId="935453814" sldId="264"/>
            <ac:grpSpMk id="26" creationId="{E1CBAD75-1A0B-47FA-96A1-85D926992B8C}"/>
          </ac:grpSpMkLst>
        </pc:grpChg>
        <pc:grpChg chg="add del mod">
          <ac:chgData name="김 나영" userId="a5d63a48-59e1-4399-86da-210ba47540cd" providerId="ADAL" clId="{74D66BF7-1A00-4097-9377-270381BCBC17}" dt="2024-02-28T08:39:46.751" v="1235" actId="478"/>
          <ac:grpSpMkLst>
            <pc:docMk/>
            <pc:sldMk cId="935453814" sldId="264"/>
            <ac:grpSpMk id="29" creationId="{6422A4C6-05E1-4BBA-B116-D33F6ECA9AA0}"/>
          </ac:grpSpMkLst>
        </pc:grpChg>
        <pc:grpChg chg="add del">
          <ac:chgData name="김 나영" userId="a5d63a48-59e1-4399-86da-210ba47540cd" providerId="ADAL" clId="{74D66BF7-1A00-4097-9377-270381BCBC17}" dt="2024-02-28T08:39:54.341" v="1238" actId="478"/>
          <ac:grpSpMkLst>
            <pc:docMk/>
            <pc:sldMk cId="935453814" sldId="264"/>
            <ac:grpSpMk id="32" creationId="{DC1AE361-8630-4CDB-BCF9-E15C353B55FC}"/>
          </ac:grpSpMkLst>
        </pc:grpChg>
        <pc:picChg chg="add del mod">
          <ac:chgData name="김 나영" userId="a5d63a48-59e1-4399-86da-210ba47540cd" providerId="ADAL" clId="{74D66BF7-1A00-4097-9377-270381BCBC17}" dt="2024-02-28T08:33:49.156" v="991" actId="478"/>
          <ac:picMkLst>
            <pc:docMk/>
            <pc:sldMk cId="935453814" sldId="264"/>
            <ac:picMk id="2" creationId="{E3F55668-FFFA-4A80-B81C-07833CBD3BC3}"/>
          </ac:picMkLst>
        </pc:picChg>
        <pc:picChg chg="del mod topLvl">
          <ac:chgData name="김 나영" userId="a5d63a48-59e1-4399-86da-210ba47540cd" providerId="ADAL" clId="{74D66BF7-1A00-4097-9377-270381BCBC17}" dt="2024-02-28T08:41:04.814" v="1315" actId="478"/>
          <ac:picMkLst>
            <pc:docMk/>
            <pc:sldMk cId="935453814" sldId="264"/>
            <ac:picMk id="20" creationId="{9CAF941F-0C9A-4403-B788-E11FC98DFEEA}"/>
          </ac:picMkLst>
        </pc:picChg>
        <pc:picChg chg="add mod">
          <ac:chgData name="김 나영" userId="a5d63a48-59e1-4399-86da-210ba47540cd" providerId="ADAL" clId="{74D66BF7-1A00-4097-9377-270381BCBC17}" dt="2024-02-28T08:41:34.020" v="1328" actId="1076"/>
          <ac:picMkLst>
            <pc:docMk/>
            <pc:sldMk cId="935453814" sldId="264"/>
            <ac:picMk id="22" creationId="{DEEB93EE-1E73-4174-BE29-E1F067937D6C}"/>
          </ac:picMkLst>
        </pc:picChg>
        <pc:picChg chg="del">
          <ac:chgData name="김 나영" userId="a5d63a48-59e1-4399-86da-210ba47540cd" providerId="ADAL" clId="{74D66BF7-1A00-4097-9377-270381BCBC17}" dt="2024-02-28T08:32:24.884" v="915" actId="478"/>
          <ac:picMkLst>
            <pc:docMk/>
            <pc:sldMk cId="935453814" sldId="264"/>
            <ac:picMk id="23" creationId="{105BE211-3440-47A5-B41B-1FEC2441FD8A}"/>
          </ac:picMkLst>
        </pc:picChg>
        <pc:picChg chg="add del">
          <ac:chgData name="김 나영" userId="a5d63a48-59e1-4399-86da-210ba47540cd" providerId="ADAL" clId="{74D66BF7-1A00-4097-9377-270381BCBC17}" dt="2024-02-28T08:34:41.701" v="1003" actId="478"/>
          <ac:picMkLst>
            <pc:docMk/>
            <pc:sldMk cId="935453814" sldId="264"/>
            <ac:picMk id="24" creationId="{33AEA7F6-E3BC-4A91-9C7D-15AF7D087A86}"/>
          </ac:picMkLst>
        </pc:picChg>
      </pc:sldChg>
      <pc:sldChg chg="modSp">
        <pc:chgData name="김 나영" userId="a5d63a48-59e1-4399-86da-210ba47540cd" providerId="ADAL" clId="{74D66BF7-1A00-4097-9377-270381BCBC17}" dt="2024-02-28T08:27:41.675" v="172"/>
        <pc:sldMkLst>
          <pc:docMk/>
          <pc:sldMk cId="2153061134" sldId="265"/>
        </pc:sldMkLst>
        <pc:spChg chg="mod">
          <ac:chgData name="김 나영" userId="a5d63a48-59e1-4399-86da-210ba47540cd" providerId="ADAL" clId="{74D66BF7-1A00-4097-9377-270381BCBC17}" dt="2024-02-28T08:27:41.675" v="172"/>
          <ac:spMkLst>
            <pc:docMk/>
            <pc:sldMk cId="2153061134" sldId="265"/>
            <ac:spMk id="3" creationId="{93DDF658-0D5C-461F-B8CC-0B8627EB0C0A}"/>
          </ac:spMkLst>
        </pc:spChg>
      </pc:sldChg>
      <pc:sldChg chg="modSp">
        <pc:chgData name="김 나영" userId="a5d63a48-59e1-4399-86da-210ba47540cd" providerId="ADAL" clId="{74D66BF7-1A00-4097-9377-270381BCBC17}" dt="2024-02-28T08:27:45.915" v="174"/>
        <pc:sldMkLst>
          <pc:docMk/>
          <pc:sldMk cId="2428239334" sldId="266"/>
        </pc:sldMkLst>
        <pc:spChg chg="mod">
          <ac:chgData name="김 나영" userId="a5d63a48-59e1-4399-86da-210ba47540cd" providerId="ADAL" clId="{74D66BF7-1A00-4097-9377-270381BCBC17}" dt="2024-02-28T08:27:45.915" v="174"/>
          <ac:spMkLst>
            <pc:docMk/>
            <pc:sldMk cId="2428239334" sldId="266"/>
            <ac:spMk id="7" creationId="{A37F77CE-BEE0-4322-B575-00B1C08ADBF9}"/>
          </ac:spMkLst>
        </pc:spChg>
      </pc:sldChg>
      <pc:sldChg chg="modSp">
        <pc:chgData name="김 나영" userId="a5d63a48-59e1-4399-86da-210ba47540cd" providerId="ADAL" clId="{74D66BF7-1A00-4097-9377-270381BCBC17}" dt="2024-02-28T08:27:47.451" v="175"/>
        <pc:sldMkLst>
          <pc:docMk/>
          <pc:sldMk cId="631977393" sldId="267"/>
        </pc:sldMkLst>
        <pc:spChg chg="mod">
          <ac:chgData name="김 나영" userId="a5d63a48-59e1-4399-86da-210ba47540cd" providerId="ADAL" clId="{74D66BF7-1A00-4097-9377-270381BCBC17}" dt="2024-02-28T08:27:47.451" v="175"/>
          <ac:spMkLst>
            <pc:docMk/>
            <pc:sldMk cId="631977393" sldId="267"/>
            <ac:spMk id="7" creationId="{A37F77CE-BEE0-4322-B575-00B1C08ADBF9}"/>
          </ac:spMkLst>
        </pc:spChg>
      </pc:sldChg>
      <pc:sldChg chg="modSp">
        <pc:chgData name="김 나영" userId="a5d63a48-59e1-4399-86da-210ba47540cd" providerId="ADAL" clId="{74D66BF7-1A00-4097-9377-270381BCBC17}" dt="2024-02-28T08:40:11.509" v="1242" actId="20577"/>
        <pc:sldMkLst>
          <pc:docMk/>
          <pc:sldMk cId="3022401497" sldId="268"/>
        </pc:sldMkLst>
        <pc:spChg chg="mod">
          <ac:chgData name="김 나영" userId="a5d63a48-59e1-4399-86da-210ba47540cd" providerId="ADAL" clId="{74D66BF7-1A00-4097-9377-270381BCBC17}" dt="2024-02-28T08:40:11.509" v="1242" actId="20577"/>
          <ac:spMkLst>
            <pc:docMk/>
            <pc:sldMk cId="3022401497" sldId="268"/>
            <ac:spMk id="6" creationId="{04B68594-EF2B-409C-8CB7-D3AA7336F88E}"/>
          </ac:spMkLst>
        </pc:spChg>
        <pc:spChg chg="mod">
          <ac:chgData name="김 나영" userId="a5d63a48-59e1-4399-86da-210ba47540cd" providerId="ADAL" clId="{74D66BF7-1A00-4097-9377-270381BCBC17}" dt="2024-02-28T08:27:39.811" v="171"/>
          <ac:spMkLst>
            <pc:docMk/>
            <pc:sldMk cId="3022401497" sldId="268"/>
            <ac:spMk id="7" creationId="{A37F77CE-BEE0-4322-B575-00B1C08ADBF9}"/>
          </ac:spMkLst>
        </pc:spChg>
      </pc:sldChg>
      <pc:sldChg chg="modSp">
        <pc:chgData name="김 나영" userId="a5d63a48-59e1-4399-86da-210ba47540cd" providerId="ADAL" clId="{74D66BF7-1A00-4097-9377-270381BCBC17}" dt="2024-02-28T08:27:48.964" v="176"/>
        <pc:sldMkLst>
          <pc:docMk/>
          <pc:sldMk cId="1440240564" sldId="269"/>
        </pc:sldMkLst>
        <pc:spChg chg="mod">
          <ac:chgData name="김 나영" userId="a5d63a48-59e1-4399-86da-210ba47540cd" providerId="ADAL" clId="{74D66BF7-1A00-4097-9377-270381BCBC17}" dt="2024-02-28T08:27:48.964" v="176"/>
          <ac:spMkLst>
            <pc:docMk/>
            <pc:sldMk cId="1440240564" sldId="269"/>
            <ac:spMk id="7" creationId="{A37F77CE-BEE0-4322-B575-00B1C08ADBF9}"/>
          </ac:spMkLst>
        </pc:spChg>
      </pc:sldChg>
    </pc:docChg>
  </pc:docChgLst>
  <pc:docChgLst>
    <pc:chgData name="김 나영" userId="a5d63a48-59e1-4399-86da-210ba47540cd" providerId="ADAL" clId="{FC1EB69B-5859-4D09-BB14-8D737CBB5BF9}"/>
    <pc:docChg chg="undo custSel addSld delSld modSld sldOrd">
      <pc:chgData name="김 나영" userId="a5d63a48-59e1-4399-86da-210ba47540cd" providerId="ADAL" clId="{FC1EB69B-5859-4D09-BB14-8D737CBB5BF9}" dt="2024-02-28T02:31:08.168" v="3683" actId="1076"/>
      <pc:docMkLst>
        <pc:docMk/>
      </pc:docMkLst>
      <pc:sldChg chg="delSp modSp">
        <pc:chgData name="김 나영" userId="a5d63a48-59e1-4399-86da-210ba47540cd" providerId="ADAL" clId="{FC1EB69B-5859-4D09-BB14-8D737CBB5BF9}" dt="2024-02-27T01:23:35.411" v="3" actId="478"/>
        <pc:sldMkLst>
          <pc:docMk/>
          <pc:sldMk cId="1821316067" sldId="256"/>
        </pc:sldMkLst>
        <pc:spChg chg="mod">
          <ac:chgData name="김 나영" userId="a5d63a48-59e1-4399-86da-210ba47540cd" providerId="ADAL" clId="{FC1EB69B-5859-4D09-BB14-8D737CBB5BF9}" dt="2024-02-27T01:23:32.386" v="2" actId="20577"/>
          <ac:spMkLst>
            <pc:docMk/>
            <pc:sldMk cId="1821316067" sldId="256"/>
            <ac:spMk id="4" creationId="{E245E4D3-8BCC-4215-AC5B-2CB9E8084556}"/>
          </ac:spMkLst>
        </pc:spChg>
        <pc:spChg chg="del">
          <ac:chgData name="김 나영" userId="a5d63a48-59e1-4399-86da-210ba47540cd" providerId="ADAL" clId="{FC1EB69B-5859-4D09-BB14-8D737CBB5BF9}" dt="2024-02-27T01:23:25.234" v="0" actId="478"/>
          <ac:spMkLst>
            <pc:docMk/>
            <pc:sldMk cId="1821316067" sldId="256"/>
            <ac:spMk id="5" creationId="{E8160C80-407B-4408-98CF-C26262438F09}"/>
          </ac:spMkLst>
        </pc:spChg>
        <pc:spChg chg="del">
          <ac:chgData name="김 나영" userId="a5d63a48-59e1-4399-86da-210ba47540cd" providerId="ADAL" clId="{FC1EB69B-5859-4D09-BB14-8D737CBB5BF9}" dt="2024-02-27T01:23:35.411" v="3" actId="478"/>
          <ac:spMkLst>
            <pc:docMk/>
            <pc:sldMk cId="1821316067" sldId="256"/>
            <ac:spMk id="7" creationId="{04F8A21D-1C5C-42CE-8D7A-79EF507D6366}"/>
          </ac:spMkLst>
        </pc:spChg>
      </pc:sldChg>
      <pc:sldChg chg="addSp delSp modSp">
        <pc:chgData name="김 나영" userId="a5d63a48-59e1-4399-86da-210ba47540cd" providerId="ADAL" clId="{FC1EB69B-5859-4D09-BB14-8D737CBB5BF9}" dt="2024-02-27T01:38:45.876" v="777" actId="21"/>
        <pc:sldMkLst>
          <pc:docMk/>
          <pc:sldMk cId="1544719453" sldId="257"/>
        </pc:sldMkLst>
        <pc:spChg chg="add del mod topLvl">
          <ac:chgData name="김 나영" userId="a5d63a48-59e1-4399-86da-210ba47540cd" providerId="ADAL" clId="{FC1EB69B-5859-4D09-BB14-8D737CBB5BF9}" dt="2024-02-27T01:38:45.222" v="775" actId="478"/>
          <ac:spMkLst>
            <pc:docMk/>
            <pc:sldMk cId="1544719453" sldId="257"/>
            <ac:spMk id="2" creationId="{6E08544C-A704-4955-9C8F-10CBCEC7E9B1}"/>
          </ac:spMkLst>
        </pc:spChg>
        <pc:spChg chg="add mod">
          <ac:chgData name="김 나영" userId="a5d63a48-59e1-4399-86da-210ba47540cd" providerId="ADAL" clId="{FC1EB69B-5859-4D09-BB14-8D737CBB5BF9}" dt="2024-02-27T01:31:13.034" v="494" actId="1076"/>
          <ac:spMkLst>
            <pc:docMk/>
            <pc:sldMk cId="1544719453" sldId="257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37:46.873" v="767"/>
          <ac:spMkLst>
            <pc:docMk/>
            <pc:sldMk cId="1544719453" sldId="257"/>
            <ac:spMk id="4" creationId="{24E451DF-1307-4B90-8E1D-092354D8C470}"/>
          </ac:spMkLst>
        </pc:spChg>
        <pc:spChg chg="mod">
          <ac:chgData name="김 나영" userId="a5d63a48-59e1-4399-86da-210ba47540cd" providerId="ADAL" clId="{FC1EB69B-5859-4D09-BB14-8D737CBB5BF9}" dt="2024-02-27T01:32:30.769" v="619"/>
          <ac:spMkLst>
            <pc:docMk/>
            <pc:sldMk cId="1544719453" sldId="257"/>
            <ac:spMk id="5" creationId="{27B49FF3-9051-4C66-964F-5CE2BF2543F3}"/>
          </ac:spMkLst>
        </pc:spChg>
        <pc:spChg chg="mod">
          <ac:chgData name="김 나영" userId="a5d63a48-59e1-4399-86da-210ba47540cd" providerId="ADAL" clId="{FC1EB69B-5859-4D09-BB14-8D737CBB5BF9}" dt="2024-02-27T01:32:24.949" v="589"/>
          <ac:spMkLst>
            <pc:docMk/>
            <pc:sldMk cId="1544719453" sldId="257"/>
            <ac:spMk id="6" creationId="{97169EE4-80EB-4DF5-A65E-102E9E4B2152}"/>
          </ac:spMkLst>
        </pc:spChg>
        <pc:spChg chg="del">
          <ac:chgData name="김 나영" userId="a5d63a48-59e1-4399-86da-210ba47540cd" providerId="ADAL" clId="{FC1EB69B-5859-4D09-BB14-8D737CBB5BF9}" dt="2024-02-27T01:26:40.133" v="223" actId="478"/>
          <ac:spMkLst>
            <pc:docMk/>
            <pc:sldMk cId="1544719453" sldId="257"/>
            <ac:spMk id="7" creationId="{614157C2-6C01-45F8-B9D1-6C1B2E484F27}"/>
          </ac:spMkLst>
        </pc:spChg>
        <pc:spChg chg="del mod">
          <ac:chgData name="김 나영" userId="a5d63a48-59e1-4399-86da-210ba47540cd" providerId="ADAL" clId="{FC1EB69B-5859-4D09-BB14-8D737CBB5BF9}" dt="2024-02-27T01:26:06.901" v="91" actId="478"/>
          <ac:spMkLst>
            <pc:docMk/>
            <pc:sldMk cId="1544719453" sldId="257"/>
            <ac:spMk id="8" creationId="{B1F95F64-6B44-4B01-B317-5944DA6EA91D}"/>
          </ac:spMkLst>
        </pc:spChg>
        <pc:spChg chg="del">
          <ac:chgData name="김 나영" userId="a5d63a48-59e1-4399-86da-210ba47540cd" providerId="ADAL" clId="{FC1EB69B-5859-4D09-BB14-8D737CBB5BF9}" dt="2024-02-27T01:26:08.463" v="92" actId="478"/>
          <ac:spMkLst>
            <pc:docMk/>
            <pc:sldMk cId="1544719453" sldId="257"/>
            <ac:spMk id="9" creationId="{DC9D781F-DE01-4223-8E3F-7C9B909069BF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2" creationId="{8E4DA25C-2421-4F5D-8BE8-9464E3CAC193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3" creationId="{BF3412AF-4927-40D5-A94E-92AD177DCD49}"/>
          </ac:spMkLst>
        </pc:spChg>
        <pc:spChg chg="add del mod topLvl">
          <ac:chgData name="김 나영" userId="a5d63a48-59e1-4399-86da-210ba47540cd" providerId="ADAL" clId="{FC1EB69B-5859-4D09-BB14-8D737CBB5BF9}" dt="2024-02-27T01:38:45.646" v="776" actId="478"/>
          <ac:spMkLst>
            <pc:docMk/>
            <pc:sldMk cId="1544719453" sldId="257"/>
            <ac:spMk id="14" creationId="{25CDB77A-5266-44E7-A10B-13E4647D8DAB}"/>
          </ac:spMkLst>
        </pc:spChg>
        <pc:grpChg chg="add del mod">
          <ac:chgData name="김 나영" userId="a5d63a48-59e1-4399-86da-210ba47540cd" providerId="ADAL" clId="{FC1EB69B-5859-4D09-BB14-8D737CBB5BF9}" dt="2024-02-27T01:33:18.281" v="665" actId="165"/>
          <ac:grpSpMkLst>
            <pc:docMk/>
            <pc:sldMk cId="1544719453" sldId="257"/>
            <ac:grpSpMk id="15" creationId="{7EC3E2BB-ED2C-4612-BD3D-1190CB04C364}"/>
          </ac:grpSpMkLst>
        </pc:grpChg>
        <pc:grpChg chg="add del">
          <ac:chgData name="김 나영" userId="a5d63a48-59e1-4399-86da-210ba47540cd" providerId="ADAL" clId="{FC1EB69B-5859-4D09-BB14-8D737CBB5BF9}" dt="2024-02-27T01:38:44.788" v="774"/>
          <ac:grpSpMkLst>
            <pc:docMk/>
            <pc:sldMk cId="1544719453" sldId="257"/>
            <ac:grpSpMk id="17" creationId="{85DE1226-EE2A-42AF-BB07-63C9836B087A}"/>
          </ac:grpSpMkLst>
        </pc:grpChg>
        <pc:picChg chg="add mod">
          <ac:chgData name="김 나영" userId="a5d63a48-59e1-4399-86da-210ba47540cd" providerId="ADAL" clId="{FC1EB69B-5859-4D09-BB14-8D737CBB5BF9}" dt="2024-02-27T01:28:00.760" v="281" actId="1076"/>
          <ac:picMkLst>
            <pc:docMk/>
            <pc:sldMk cId="1544719453" sldId="257"/>
            <ac:picMk id="11" creationId="{A38B60F2-606E-4F7E-9C8D-40D864D902CA}"/>
          </ac:picMkLst>
        </pc:picChg>
        <pc:picChg chg="add del mod">
          <ac:chgData name="김 나영" userId="a5d63a48-59e1-4399-86da-210ba47540cd" providerId="ADAL" clId="{FC1EB69B-5859-4D09-BB14-8D737CBB5BF9}" dt="2024-02-27T01:38:45.876" v="777" actId="21"/>
          <ac:picMkLst>
            <pc:docMk/>
            <pc:sldMk cId="1544719453" sldId="257"/>
            <ac:picMk id="16" creationId="{E4AC4C0C-886A-4D50-BA0B-28BA866BC4BE}"/>
          </ac:picMkLst>
        </pc:picChg>
      </pc:sldChg>
      <pc:sldChg chg="del">
        <pc:chgData name="김 나영" userId="a5d63a48-59e1-4399-86da-210ba47540cd" providerId="ADAL" clId="{FC1EB69B-5859-4D09-BB14-8D737CBB5BF9}" dt="2024-02-27T02:14:42.558" v="3116" actId="47"/>
        <pc:sldMkLst>
          <pc:docMk/>
          <pc:sldMk cId="2368037743" sldId="258"/>
        </pc:sldMkLst>
      </pc:sldChg>
      <pc:sldChg chg="delSp modSp del ord">
        <pc:chgData name="김 나영" userId="a5d63a48-59e1-4399-86da-210ba47540cd" providerId="ADAL" clId="{FC1EB69B-5859-4D09-BB14-8D737CBB5BF9}" dt="2024-02-27T01:32:16.201" v="572" actId="47"/>
        <pc:sldMkLst>
          <pc:docMk/>
          <pc:sldMk cId="3226225784" sldId="259"/>
        </pc:sldMkLst>
        <pc:spChg chg="mod">
          <ac:chgData name="김 나영" userId="a5d63a48-59e1-4399-86da-210ba47540cd" providerId="ADAL" clId="{FC1EB69B-5859-4D09-BB14-8D737CBB5BF9}" dt="2024-02-27T01:27:09.828" v="252" actId="20577"/>
          <ac:spMkLst>
            <pc:docMk/>
            <pc:sldMk cId="3226225784" sldId="259"/>
            <ac:spMk id="2" creationId="{0BC685E9-3157-482B-A658-3DBFC2C0578C}"/>
          </ac:spMkLst>
        </pc:spChg>
        <pc:spChg chg="del">
          <ac:chgData name="김 나영" userId="a5d63a48-59e1-4399-86da-210ba47540cd" providerId="ADAL" clId="{FC1EB69B-5859-4D09-BB14-8D737CBB5BF9}" dt="2024-02-27T01:27:06.120" v="225" actId="478"/>
          <ac:spMkLst>
            <pc:docMk/>
            <pc:sldMk cId="3226225784" sldId="259"/>
            <ac:spMk id="5" creationId="{E8160C80-407B-4408-98CF-C26262438F09}"/>
          </ac:spMkLst>
        </pc:spChg>
        <pc:spChg chg="del">
          <ac:chgData name="김 나영" userId="a5d63a48-59e1-4399-86da-210ba47540cd" providerId="ADAL" clId="{FC1EB69B-5859-4D09-BB14-8D737CBB5BF9}" dt="2024-02-27T01:27:12.380" v="253" actId="478"/>
          <ac:spMkLst>
            <pc:docMk/>
            <pc:sldMk cId="3226225784" sldId="259"/>
            <ac:spMk id="7" creationId="{04F8A21D-1C5C-42CE-8D7A-79EF507D6366}"/>
          </ac:spMkLst>
        </pc:spChg>
      </pc:sldChg>
      <pc:sldChg chg="del">
        <pc:chgData name="김 나영" userId="a5d63a48-59e1-4399-86da-210ba47540cd" providerId="ADAL" clId="{FC1EB69B-5859-4D09-BB14-8D737CBB5BF9}" dt="2024-02-27T02:14:41.704" v="3115" actId="47"/>
        <pc:sldMkLst>
          <pc:docMk/>
          <pc:sldMk cId="171359511" sldId="261"/>
        </pc:sldMkLst>
      </pc:sldChg>
      <pc:sldChg chg="addSp delSp modSp">
        <pc:chgData name="김 나영" userId="a5d63a48-59e1-4399-86da-210ba47540cd" providerId="ADAL" clId="{FC1EB69B-5859-4D09-BB14-8D737CBB5BF9}" dt="2024-02-27T02:02:55.076" v="2428" actId="14100"/>
        <pc:sldMkLst>
          <pc:docMk/>
          <pc:sldMk cId="546110172" sldId="262"/>
        </pc:sldMkLst>
        <pc:spChg chg="add mod">
          <ac:chgData name="김 나영" userId="a5d63a48-59e1-4399-86da-210ba47540cd" providerId="ADAL" clId="{FC1EB69B-5859-4D09-BB14-8D737CBB5BF9}" dt="2024-02-27T02:01:41.476" v="2364" actId="1076"/>
          <ac:spMkLst>
            <pc:docMk/>
            <pc:sldMk cId="546110172" sldId="262"/>
            <ac:spMk id="2" creationId="{A70434D6-0B21-47B7-A234-0F6F0FCA0435}"/>
          </ac:spMkLst>
        </pc:spChg>
        <pc:spChg chg="mod">
          <ac:chgData name="김 나영" userId="a5d63a48-59e1-4399-86da-210ba47540cd" providerId="ADAL" clId="{FC1EB69B-5859-4D09-BB14-8D737CBB5BF9}" dt="2024-02-27T01:57:20.228" v="2089" actId="20577"/>
          <ac:spMkLst>
            <pc:docMk/>
            <pc:sldMk cId="546110172" sldId="262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7T01:57:28.992" v="2092"/>
          <ac:spMkLst>
            <pc:docMk/>
            <pc:sldMk cId="546110172" sldId="262"/>
            <ac:spMk id="7" creationId="{A37F77CE-BEE0-4322-B575-00B1C08ADBF9}"/>
          </ac:spMkLst>
        </pc:spChg>
        <pc:spChg chg="mod">
          <ac:chgData name="김 나영" userId="a5d63a48-59e1-4399-86da-210ba47540cd" providerId="ADAL" clId="{FC1EB69B-5859-4D09-BB14-8D737CBB5BF9}" dt="2024-02-27T01:57:24.084" v="2091" actId="20577"/>
          <ac:spMkLst>
            <pc:docMk/>
            <pc:sldMk cId="546110172" sldId="262"/>
            <ac:spMk id="8" creationId="{6BC20FBC-8D42-4A4B-8DB4-7623F907C0D0}"/>
          </ac:spMkLst>
        </pc:spChg>
        <pc:spChg chg="del mod">
          <ac:chgData name="김 나영" userId="a5d63a48-59e1-4399-86da-210ba47540cd" providerId="ADAL" clId="{FC1EB69B-5859-4D09-BB14-8D737CBB5BF9}" dt="2024-02-27T01:57:04.490" v="2080" actId="478"/>
          <ac:spMkLst>
            <pc:docMk/>
            <pc:sldMk cId="546110172" sldId="262"/>
            <ac:spMk id="9" creationId="{B44C4199-752F-432B-92DF-651C3576B94F}"/>
          </ac:spMkLst>
        </pc:spChg>
        <pc:spChg chg="del mod">
          <ac:chgData name="김 나영" userId="a5d63a48-59e1-4399-86da-210ba47540cd" providerId="ADAL" clId="{FC1EB69B-5859-4D09-BB14-8D737CBB5BF9}" dt="2024-02-27T01:58:16.893" v="2116" actId="478"/>
          <ac:spMkLst>
            <pc:docMk/>
            <pc:sldMk cId="546110172" sldId="262"/>
            <ac:spMk id="10" creationId="{5C59539B-F2CD-48D1-9A9C-9D33B04B4A02}"/>
          </ac:spMkLst>
        </pc:spChg>
        <pc:spChg chg="del mod">
          <ac:chgData name="김 나영" userId="a5d63a48-59e1-4399-86da-210ba47540cd" providerId="ADAL" clId="{FC1EB69B-5859-4D09-BB14-8D737CBB5BF9}" dt="2024-02-27T01:58:18.140" v="2118" actId="478"/>
          <ac:spMkLst>
            <pc:docMk/>
            <pc:sldMk cId="546110172" sldId="262"/>
            <ac:spMk id="11" creationId="{A3B2E921-25CF-426C-935C-1AC6EFEA47E0}"/>
          </ac:spMkLst>
        </pc:spChg>
        <pc:spChg chg="del mod">
          <ac:chgData name="김 나영" userId="a5d63a48-59e1-4399-86da-210ba47540cd" providerId="ADAL" clId="{FC1EB69B-5859-4D09-BB14-8D737CBB5BF9}" dt="2024-02-27T01:58:19.508" v="2120" actId="478"/>
          <ac:spMkLst>
            <pc:docMk/>
            <pc:sldMk cId="546110172" sldId="262"/>
            <ac:spMk id="12" creationId="{EAADF12F-D663-4E6E-85A1-5577BF8A86AA}"/>
          </ac:spMkLst>
        </pc:spChg>
        <pc:spChg chg="del mod">
          <ac:chgData name="김 나영" userId="a5d63a48-59e1-4399-86da-210ba47540cd" providerId="ADAL" clId="{FC1EB69B-5859-4D09-BB14-8D737CBB5BF9}" dt="2024-02-27T01:58:20.895" v="2122" actId="478"/>
          <ac:spMkLst>
            <pc:docMk/>
            <pc:sldMk cId="546110172" sldId="262"/>
            <ac:spMk id="13" creationId="{982F58D0-D349-453E-9210-E1F2C05E01AA}"/>
          </ac:spMkLst>
        </pc:spChg>
        <pc:spChg chg="add mod">
          <ac:chgData name="김 나영" userId="a5d63a48-59e1-4399-86da-210ba47540cd" providerId="ADAL" clId="{FC1EB69B-5859-4D09-BB14-8D737CBB5BF9}" dt="2024-02-27T02:01:13.986" v="2348" actId="1076"/>
          <ac:spMkLst>
            <pc:docMk/>
            <pc:sldMk cId="546110172" sldId="262"/>
            <ac:spMk id="15" creationId="{404BAA32-B6FB-4D38-A805-BD20EAE48698}"/>
          </ac:spMkLst>
        </pc:spChg>
        <pc:spChg chg="add mod topLvl">
          <ac:chgData name="김 나영" userId="a5d63a48-59e1-4399-86da-210ba47540cd" providerId="ADAL" clId="{FC1EB69B-5859-4D09-BB14-8D737CBB5BF9}" dt="2024-02-27T02:02:47.136" v="2427" actId="20577"/>
          <ac:spMkLst>
            <pc:docMk/>
            <pc:sldMk cId="546110172" sldId="262"/>
            <ac:spMk id="21" creationId="{0178411F-802D-4DAD-9A1A-64C80BFD7439}"/>
          </ac:spMkLst>
        </pc:spChg>
        <pc:spChg chg="add mod">
          <ac:chgData name="김 나영" userId="a5d63a48-59e1-4399-86da-210ba47540cd" providerId="ADAL" clId="{FC1EB69B-5859-4D09-BB14-8D737CBB5BF9}" dt="2024-02-27T02:00:29.660" v="2330" actId="164"/>
          <ac:spMkLst>
            <pc:docMk/>
            <pc:sldMk cId="546110172" sldId="262"/>
            <ac:spMk id="22" creationId="{DBC644BA-473C-41D5-8B54-EDA1CDEF5940}"/>
          </ac:spMkLst>
        </pc:spChg>
        <pc:spChg chg="add mod">
          <ac:chgData name="김 나영" userId="a5d63a48-59e1-4399-86da-210ba47540cd" providerId="ADAL" clId="{FC1EB69B-5859-4D09-BB14-8D737CBB5BF9}" dt="2024-02-27T02:00:30.544" v="2331" actId="164"/>
          <ac:spMkLst>
            <pc:docMk/>
            <pc:sldMk cId="546110172" sldId="262"/>
            <ac:spMk id="23" creationId="{5D76E35D-49B7-4496-8C12-5445BFD5786C}"/>
          </ac:spMkLst>
        </pc:spChg>
        <pc:spChg chg="add mod">
          <ac:chgData name="김 나영" userId="a5d63a48-59e1-4399-86da-210ba47540cd" providerId="ADAL" clId="{FC1EB69B-5859-4D09-BB14-8D737CBB5BF9}" dt="2024-02-27T02:02:55.076" v="2428" actId="14100"/>
          <ac:spMkLst>
            <pc:docMk/>
            <pc:sldMk cId="546110172" sldId="262"/>
            <ac:spMk id="24" creationId="{8FB8ECC9-8F44-4AA4-9663-253399C58F44}"/>
          </ac:spMkLst>
        </pc:spChg>
        <pc:spChg chg="add mod">
          <ac:chgData name="김 나영" userId="a5d63a48-59e1-4399-86da-210ba47540cd" providerId="ADAL" clId="{FC1EB69B-5859-4D09-BB14-8D737CBB5BF9}" dt="2024-02-27T02:00:32.712" v="2333" actId="164"/>
          <ac:spMkLst>
            <pc:docMk/>
            <pc:sldMk cId="546110172" sldId="262"/>
            <ac:spMk id="25" creationId="{E761A80A-BADB-4AD6-B1C6-2F987D67D501}"/>
          </ac:spMkLst>
        </pc:spChg>
        <pc:spChg chg="add mod">
          <ac:chgData name="김 나영" userId="a5d63a48-59e1-4399-86da-210ba47540cd" providerId="ADAL" clId="{FC1EB69B-5859-4D09-BB14-8D737CBB5BF9}" dt="2024-02-27T02:02:37.305" v="2404" actId="1076"/>
          <ac:spMkLst>
            <pc:docMk/>
            <pc:sldMk cId="546110172" sldId="262"/>
            <ac:spMk id="31" creationId="{8DF865ED-5DD9-4AC6-8F00-A4F0CD55A1E6}"/>
          </ac:spMkLst>
        </pc:s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3" creationId="{AF2C5F3C-DF3B-4225-99FE-F197CC15BC8B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5" creationId="{26D069CE-4394-4A16-AF6D-C8FADDDB081E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26" creationId="{31B230A3-DCCE-48C3-8A33-7870275180E6}"/>
          </ac:grpSpMkLst>
        </pc:grpChg>
        <pc:grpChg chg="add mod">
          <ac:chgData name="김 나영" userId="a5d63a48-59e1-4399-86da-210ba47540cd" providerId="ADAL" clId="{FC1EB69B-5859-4D09-BB14-8D737CBB5BF9}" dt="2024-02-27T02:00:54.884" v="2339" actId="164"/>
          <ac:grpSpMkLst>
            <pc:docMk/>
            <pc:sldMk cId="546110172" sldId="262"/>
            <ac:grpSpMk id="27" creationId="{AD6912CF-432E-4E5C-81DF-3C8437F9E794}"/>
          </ac:grpSpMkLst>
        </pc:grpChg>
        <pc:grpChg chg="add mod">
          <ac:chgData name="김 나영" userId="a5d63a48-59e1-4399-86da-210ba47540cd" providerId="ADAL" clId="{FC1EB69B-5859-4D09-BB14-8D737CBB5BF9}" dt="2024-02-27T02:01:16.680" v="2349" actId="1076"/>
          <ac:grpSpMkLst>
            <pc:docMk/>
            <pc:sldMk cId="546110172" sldId="262"/>
            <ac:grpSpMk id="28" creationId="{0A388636-9F2E-4AA8-BD78-F109D19F4605}"/>
          </ac:grpSpMkLst>
        </pc:grpChg>
        <pc:grpChg chg="add del mod">
          <ac:chgData name="김 나영" userId="a5d63a48-59e1-4399-86da-210ba47540cd" providerId="ADAL" clId="{FC1EB69B-5859-4D09-BB14-8D737CBB5BF9}" dt="2024-02-27T02:01:30.996" v="2358" actId="165"/>
          <ac:grpSpMkLst>
            <pc:docMk/>
            <pc:sldMk cId="546110172" sldId="262"/>
            <ac:grpSpMk id="29" creationId="{648F2603-27DF-4377-991F-215D98B98B77}"/>
          </ac:grpSpMkLst>
        </pc:grpChg>
        <pc:picChg chg="add">
          <ac:chgData name="김 나영" userId="a5d63a48-59e1-4399-86da-210ba47540cd" providerId="ADAL" clId="{FC1EB69B-5859-4D09-BB14-8D737CBB5BF9}" dt="2024-02-27T01:57:04.762" v="2081"/>
          <ac:picMkLst>
            <pc:docMk/>
            <pc:sldMk cId="546110172" sldId="262"/>
            <ac:picMk id="14" creationId="{7CBB5775-3921-4A71-AFB0-CA18793F83C2}"/>
          </ac:picMkLst>
        </pc:picChg>
        <pc:picChg chg="add mod ord">
          <ac:chgData name="김 나영" userId="a5d63a48-59e1-4399-86da-210ba47540cd" providerId="ADAL" clId="{FC1EB69B-5859-4D09-BB14-8D737CBB5BF9}" dt="2024-02-27T02:00:29.660" v="2330" actId="164"/>
          <ac:picMkLst>
            <pc:docMk/>
            <pc:sldMk cId="546110172" sldId="262"/>
            <ac:picMk id="16" creationId="{18EE053A-9F30-48C8-8C2B-0434C9F484B6}"/>
          </ac:picMkLst>
        </pc:picChg>
        <pc:picChg chg="add mod ord">
          <ac:chgData name="김 나영" userId="a5d63a48-59e1-4399-86da-210ba47540cd" providerId="ADAL" clId="{FC1EB69B-5859-4D09-BB14-8D737CBB5BF9}" dt="2024-02-27T02:00:30.544" v="2331" actId="164"/>
          <ac:picMkLst>
            <pc:docMk/>
            <pc:sldMk cId="546110172" sldId="262"/>
            <ac:picMk id="17" creationId="{E1675790-EE85-4DB0-A833-088A04E6866F}"/>
          </ac:picMkLst>
        </pc:picChg>
        <pc:picChg chg="add mod ord">
          <ac:chgData name="김 나영" userId="a5d63a48-59e1-4399-86da-210ba47540cd" providerId="ADAL" clId="{FC1EB69B-5859-4D09-BB14-8D737CBB5BF9}" dt="2024-02-27T02:00:31.859" v="2332" actId="164"/>
          <ac:picMkLst>
            <pc:docMk/>
            <pc:sldMk cId="546110172" sldId="262"/>
            <ac:picMk id="18" creationId="{37702534-7F83-47DD-97DA-38A8369B1B35}"/>
          </ac:picMkLst>
        </pc:picChg>
        <pc:picChg chg="add mod ord">
          <ac:chgData name="김 나영" userId="a5d63a48-59e1-4399-86da-210ba47540cd" providerId="ADAL" clId="{FC1EB69B-5859-4D09-BB14-8D737CBB5BF9}" dt="2024-02-27T02:00:32.712" v="2333" actId="164"/>
          <ac:picMkLst>
            <pc:docMk/>
            <pc:sldMk cId="546110172" sldId="262"/>
            <ac:picMk id="19" creationId="{9D79AB69-0E7D-48EB-9A67-0B86EB72BF6E}"/>
          </ac:picMkLst>
        </pc:picChg>
        <pc:picChg chg="add mod topLvl">
          <ac:chgData name="김 나영" userId="a5d63a48-59e1-4399-86da-210ba47540cd" providerId="ADAL" clId="{FC1EB69B-5859-4D09-BB14-8D737CBB5BF9}" dt="2024-02-27T02:01:50.877" v="2369" actId="1076"/>
          <ac:picMkLst>
            <pc:docMk/>
            <pc:sldMk cId="546110172" sldId="262"/>
            <ac:picMk id="20" creationId="{0C7EBB16-851E-4D72-8D28-B6FCC80406F1}"/>
          </ac:picMkLst>
        </pc:picChg>
        <pc:picChg chg="add mod">
          <ac:chgData name="김 나영" userId="a5d63a48-59e1-4399-86da-210ba47540cd" providerId="ADAL" clId="{FC1EB69B-5859-4D09-BB14-8D737CBB5BF9}" dt="2024-02-27T02:01:48.020" v="2368" actId="1076"/>
          <ac:picMkLst>
            <pc:docMk/>
            <pc:sldMk cId="546110172" sldId="262"/>
            <ac:picMk id="30" creationId="{C066F7B5-4C35-430E-A845-97B6C1B5FC9D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1:41:54.004" v="1062" actId="20577"/>
        <pc:sldMkLst>
          <pc:docMk/>
          <pc:sldMk cId="2708722714" sldId="263"/>
        </pc:sldMkLst>
        <pc:spChg chg="mod">
          <ac:chgData name="김 나영" userId="a5d63a48-59e1-4399-86da-210ba47540cd" providerId="ADAL" clId="{FC1EB69B-5859-4D09-BB14-8D737CBB5BF9}" dt="2024-02-27T01:40:06.691" v="874" actId="20577"/>
          <ac:spMkLst>
            <pc:docMk/>
            <pc:sldMk cId="2708722714" sldId="263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37:44.923" v="766" actId="20577"/>
          <ac:spMkLst>
            <pc:docMk/>
            <pc:sldMk cId="2708722714" sldId="263"/>
            <ac:spMk id="4" creationId="{24E451DF-1307-4B90-8E1D-092354D8C470}"/>
          </ac:spMkLst>
        </pc:spChg>
        <pc:spChg chg="mod">
          <ac:chgData name="김 나영" userId="a5d63a48-59e1-4399-86da-210ba47540cd" providerId="ADAL" clId="{FC1EB69B-5859-4D09-BB14-8D737CBB5BF9}" dt="2024-02-27T01:37:33.676" v="760"/>
          <ac:spMkLst>
            <pc:docMk/>
            <pc:sldMk cId="2708722714" sldId="263"/>
            <ac:spMk id="5" creationId="{27B49FF3-9051-4C66-964F-5CE2BF2543F3}"/>
          </ac:spMkLst>
        </pc:spChg>
        <pc:spChg chg="mod">
          <ac:chgData name="김 나영" userId="a5d63a48-59e1-4399-86da-210ba47540cd" providerId="ADAL" clId="{FC1EB69B-5859-4D09-BB14-8D737CBB5BF9}" dt="2024-02-27T01:32:22.153" v="582"/>
          <ac:spMkLst>
            <pc:docMk/>
            <pc:sldMk cId="2708722714" sldId="263"/>
            <ac:spMk id="6" creationId="{97169EE4-80EB-4DF5-A65E-102E9E4B2152}"/>
          </ac:spMkLst>
        </pc:spChg>
        <pc:spChg chg="add del">
          <ac:chgData name="김 나영" userId="a5d63a48-59e1-4399-86da-210ba47540cd" providerId="ADAL" clId="{FC1EB69B-5859-4D09-BB14-8D737CBB5BF9}" dt="2024-02-27T01:40:15.762" v="876" actId="478"/>
          <ac:spMkLst>
            <pc:docMk/>
            <pc:sldMk cId="2708722714" sldId="263"/>
            <ac:spMk id="16" creationId="{1BB4C0B1-356B-4A76-85FB-6ACE330F6553}"/>
          </ac:spMkLst>
        </pc:spChg>
        <pc:spChg chg="add mod">
          <ac:chgData name="김 나영" userId="a5d63a48-59e1-4399-86da-210ba47540cd" providerId="ADAL" clId="{FC1EB69B-5859-4D09-BB14-8D737CBB5BF9}" dt="2024-02-27T01:41:19.424" v="994" actId="1076"/>
          <ac:spMkLst>
            <pc:docMk/>
            <pc:sldMk cId="2708722714" sldId="263"/>
            <ac:spMk id="17" creationId="{1792A17C-323F-498C-A710-46BF562E027A}"/>
          </ac:spMkLst>
        </pc:spChg>
        <pc:spChg chg="add mod">
          <ac:chgData name="김 나영" userId="a5d63a48-59e1-4399-86da-210ba47540cd" providerId="ADAL" clId="{FC1EB69B-5859-4D09-BB14-8D737CBB5BF9}" dt="2024-02-27T01:41:51.461" v="1059" actId="20577"/>
          <ac:spMkLst>
            <pc:docMk/>
            <pc:sldMk cId="2708722714" sldId="263"/>
            <ac:spMk id="20" creationId="{F889E032-6867-4A7C-9C8F-562A3E5FEF78}"/>
          </ac:spMkLst>
        </pc:spChg>
        <pc:spChg chg="add mod">
          <ac:chgData name="김 나영" userId="a5d63a48-59e1-4399-86da-210ba47540cd" providerId="ADAL" clId="{FC1EB69B-5859-4D09-BB14-8D737CBB5BF9}" dt="2024-02-27T01:41:54.004" v="1062" actId="20577"/>
          <ac:spMkLst>
            <pc:docMk/>
            <pc:sldMk cId="2708722714" sldId="263"/>
            <ac:spMk id="21" creationId="{D559D501-DB27-4C53-B8F3-88023C471DD9}"/>
          </ac:spMkLst>
        </pc:spChg>
        <pc:grpChg chg="add del">
          <ac:chgData name="김 나영" userId="a5d63a48-59e1-4399-86da-210ba47540cd" providerId="ADAL" clId="{FC1EB69B-5859-4D09-BB14-8D737CBB5BF9}" dt="2024-02-27T01:38:50.210" v="778" actId="478"/>
          <ac:grpSpMkLst>
            <pc:docMk/>
            <pc:sldMk cId="2708722714" sldId="263"/>
            <ac:grpSpMk id="15" creationId="{7EC3E2BB-ED2C-4612-BD3D-1190CB04C364}"/>
          </ac:grpSpMkLst>
        </pc:grpChg>
        <pc:graphicFrameChg chg="add del mod modGraphic">
          <ac:chgData name="김 나영" userId="a5d63a48-59e1-4399-86da-210ba47540cd" providerId="ADAL" clId="{FC1EB69B-5859-4D09-BB14-8D737CBB5BF9}" dt="2024-02-27T01:40:19.694" v="879" actId="478"/>
          <ac:graphicFrameMkLst>
            <pc:docMk/>
            <pc:sldMk cId="2708722714" sldId="263"/>
            <ac:graphicFrameMk id="9" creationId="{F238E1BA-CE8F-4E95-ADBA-43312A0F0671}"/>
          </ac:graphicFrameMkLst>
        </pc:graphicFrameChg>
        <pc:picChg chg="add mod">
          <ac:chgData name="김 나영" userId="a5d63a48-59e1-4399-86da-210ba47540cd" providerId="ADAL" clId="{FC1EB69B-5859-4D09-BB14-8D737CBB5BF9}" dt="2024-02-27T01:41:21.023" v="995" actId="1076"/>
          <ac:picMkLst>
            <pc:docMk/>
            <pc:sldMk cId="2708722714" sldId="263"/>
            <ac:picMk id="8" creationId="{703F4EC3-EF18-483B-A3D3-99C2EE836603}"/>
          </ac:picMkLst>
        </pc:picChg>
        <pc:picChg chg="add mod">
          <ac:chgData name="김 나영" userId="a5d63a48-59e1-4399-86da-210ba47540cd" providerId="ADAL" clId="{FC1EB69B-5859-4D09-BB14-8D737CBB5BF9}" dt="2024-02-27T01:41:35.183" v="999" actId="1076"/>
          <ac:picMkLst>
            <pc:docMk/>
            <pc:sldMk cId="2708722714" sldId="263"/>
            <ac:picMk id="18" creationId="{A2BB5039-7F5C-422D-83B5-267ABA245D6A}"/>
          </ac:picMkLst>
        </pc:picChg>
        <pc:picChg chg="add mod">
          <ac:chgData name="김 나영" userId="a5d63a48-59e1-4399-86da-210ba47540cd" providerId="ADAL" clId="{FC1EB69B-5859-4D09-BB14-8D737CBB5BF9}" dt="2024-02-27T01:41:36.454" v="1000" actId="571"/>
          <ac:picMkLst>
            <pc:docMk/>
            <pc:sldMk cId="2708722714" sldId="263"/>
            <ac:picMk id="19" creationId="{EA4B2285-CAC5-4BA0-84AB-C53830EC7F58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1:50:52.016" v="1419" actId="1076"/>
        <pc:sldMkLst>
          <pc:docMk/>
          <pc:sldMk cId="935453814" sldId="264"/>
        </pc:sldMkLst>
        <pc:spChg chg="add del mod">
          <ac:chgData name="김 나영" userId="a5d63a48-59e1-4399-86da-210ba47540cd" providerId="ADAL" clId="{FC1EB69B-5859-4D09-BB14-8D737CBB5BF9}" dt="2024-02-27T01:48:42.308" v="1149" actId="478"/>
          <ac:spMkLst>
            <pc:docMk/>
            <pc:sldMk cId="935453814" sldId="264"/>
            <ac:spMk id="2" creationId="{46F60661-BB27-4079-BE3E-C56B18C711A2}"/>
          </ac:spMkLst>
        </pc:spChg>
        <pc:spChg chg="mod">
          <ac:chgData name="김 나영" userId="a5d63a48-59e1-4399-86da-210ba47540cd" providerId="ADAL" clId="{FC1EB69B-5859-4D09-BB14-8D737CBB5BF9}" dt="2024-02-27T01:50:04.577" v="1277" actId="20577"/>
          <ac:spMkLst>
            <pc:docMk/>
            <pc:sldMk cId="935453814" sldId="264"/>
            <ac:spMk id="3" creationId="{4F038BD5-A884-482C-A26C-0CFE62ED8742}"/>
          </ac:spMkLst>
        </pc:spChg>
        <pc:spChg chg="mod">
          <ac:chgData name="김 나영" userId="a5d63a48-59e1-4399-86da-210ba47540cd" providerId="ADAL" clId="{FC1EB69B-5859-4D09-BB14-8D737CBB5BF9}" dt="2024-02-27T01:48:09.023" v="1139" actId="20577"/>
          <ac:spMkLst>
            <pc:docMk/>
            <pc:sldMk cId="935453814" sldId="264"/>
            <ac:spMk id="4" creationId="{24E451DF-1307-4B90-8E1D-092354D8C470}"/>
          </ac:spMkLst>
        </pc:spChg>
        <pc:spChg chg="add mod">
          <ac:chgData name="김 나영" userId="a5d63a48-59e1-4399-86da-210ba47540cd" providerId="ADAL" clId="{FC1EB69B-5859-4D09-BB14-8D737CBB5BF9}" dt="2024-02-27T01:48:44.550" v="1150" actId="1076"/>
          <ac:spMkLst>
            <pc:docMk/>
            <pc:sldMk cId="935453814" sldId="264"/>
            <ac:spMk id="7" creationId="{76AFA5CB-D09A-4FDE-ACB6-2EB74E48EB03}"/>
          </ac:spMkLst>
        </pc:spChg>
        <pc:spChg chg="del">
          <ac:chgData name="김 나영" userId="a5d63a48-59e1-4399-86da-210ba47540cd" providerId="ADAL" clId="{FC1EB69B-5859-4D09-BB14-8D737CBB5BF9}" dt="2024-02-27T01:48:21.524" v="1143" actId="478"/>
          <ac:spMkLst>
            <pc:docMk/>
            <pc:sldMk cId="935453814" sldId="264"/>
            <ac:spMk id="17" creationId="{1792A17C-323F-498C-A710-46BF562E027A}"/>
          </ac:spMkLst>
        </pc:spChg>
        <pc:spChg chg="mod">
          <ac:chgData name="김 나영" userId="a5d63a48-59e1-4399-86da-210ba47540cd" providerId="ADAL" clId="{FC1EB69B-5859-4D09-BB14-8D737CBB5BF9}" dt="2024-02-27T01:50:52.016" v="1419" actId="1076"/>
          <ac:spMkLst>
            <pc:docMk/>
            <pc:sldMk cId="935453814" sldId="264"/>
            <ac:spMk id="20" creationId="{F889E032-6867-4A7C-9C8F-562A3E5FEF78}"/>
          </ac:spMkLst>
        </pc:spChg>
        <pc:spChg chg="mod">
          <ac:chgData name="김 나영" userId="a5d63a48-59e1-4399-86da-210ba47540cd" providerId="ADAL" clId="{FC1EB69B-5859-4D09-BB14-8D737CBB5BF9}" dt="2024-02-27T01:50:47.336" v="1416" actId="12789"/>
          <ac:spMkLst>
            <pc:docMk/>
            <pc:sldMk cId="935453814" sldId="264"/>
            <ac:spMk id="21" creationId="{D559D501-DB27-4C53-B8F3-88023C471DD9}"/>
          </ac:spMkLst>
        </pc:spChg>
        <pc:picChg chg="del">
          <ac:chgData name="김 나영" userId="a5d63a48-59e1-4399-86da-210ba47540cd" providerId="ADAL" clId="{FC1EB69B-5859-4D09-BB14-8D737CBB5BF9}" dt="2024-02-27T01:48:18.821" v="1140" actId="478"/>
          <ac:picMkLst>
            <pc:docMk/>
            <pc:sldMk cId="935453814" sldId="264"/>
            <ac:picMk id="8" creationId="{703F4EC3-EF18-483B-A3D3-99C2EE836603}"/>
          </ac:picMkLst>
        </pc:picChg>
        <pc:picChg chg="add mod">
          <ac:chgData name="김 나영" userId="a5d63a48-59e1-4399-86da-210ba47540cd" providerId="ADAL" clId="{FC1EB69B-5859-4D09-BB14-8D737CBB5BF9}" dt="2024-02-27T01:49:09.547" v="1157" actId="1076"/>
          <ac:picMkLst>
            <pc:docMk/>
            <pc:sldMk cId="935453814" sldId="264"/>
            <ac:picMk id="9" creationId="{13D3FE2A-10B7-4D54-B7F9-70DA42AA72FF}"/>
          </ac:picMkLst>
        </pc:picChg>
        <pc:picChg chg="mod">
          <ac:chgData name="김 나영" userId="a5d63a48-59e1-4399-86da-210ba47540cd" providerId="ADAL" clId="{FC1EB69B-5859-4D09-BB14-8D737CBB5BF9}" dt="2024-02-27T01:50:52.016" v="1419" actId="1076"/>
          <ac:picMkLst>
            <pc:docMk/>
            <pc:sldMk cId="935453814" sldId="264"/>
            <ac:picMk id="18" creationId="{A2BB5039-7F5C-422D-83B5-267ABA245D6A}"/>
          </ac:picMkLst>
        </pc:picChg>
        <pc:picChg chg="mod">
          <ac:chgData name="김 나영" userId="a5d63a48-59e1-4399-86da-210ba47540cd" providerId="ADAL" clId="{FC1EB69B-5859-4D09-BB14-8D737CBB5BF9}" dt="2024-02-27T01:50:47.336" v="1416" actId="12789"/>
          <ac:picMkLst>
            <pc:docMk/>
            <pc:sldMk cId="935453814" sldId="264"/>
            <ac:picMk id="19" creationId="{EA4B2285-CAC5-4BA0-84AB-C53830EC7F58}"/>
          </ac:picMkLst>
        </pc:picChg>
      </pc:sldChg>
      <pc:sldChg chg="addSp delSp modSp new">
        <pc:chgData name="김 나영" userId="a5d63a48-59e1-4399-86da-210ba47540cd" providerId="ADAL" clId="{FC1EB69B-5859-4D09-BB14-8D737CBB5BF9}" dt="2024-02-27T01:55:30.147" v="1863" actId="408"/>
        <pc:sldMkLst>
          <pc:docMk/>
          <pc:sldMk cId="2153061134" sldId="265"/>
        </pc:sldMkLst>
        <pc:spChg chg="mod">
          <ac:chgData name="김 나영" userId="a5d63a48-59e1-4399-86da-210ba47540cd" providerId="ADAL" clId="{FC1EB69B-5859-4D09-BB14-8D737CBB5BF9}" dt="2024-02-27T01:51:56.943" v="1506" actId="20577"/>
          <ac:spMkLst>
            <pc:docMk/>
            <pc:sldMk cId="2153061134" sldId="265"/>
            <ac:spMk id="2" creationId="{8C82153A-588A-4688-8257-9F1FED0ABCAB}"/>
          </ac:spMkLst>
        </pc:spChg>
        <pc:spChg chg="mod">
          <ac:chgData name="김 나영" userId="a5d63a48-59e1-4399-86da-210ba47540cd" providerId="ADAL" clId="{FC1EB69B-5859-4D09-BB14-8D737CBB5BF9}" dt="2024-02-27T01:51:47.605" v="1436"/>
          <ac:spMkLst>
            <pc:docMk/>
            <pc:sldMk cId="2153061134" sldId="265"/>
            <ac:spMk id="3" creationId="{93DDF658-0D5C-461F-B8CC-0B8627EB0C0A}"/>
          </ac:spMkLst>
        </pc:spChg>
        <pc:spChg chg="mod">
          <ac:chgData name="김 나영" userId="a5d63a48-59e1-4399-86da-210ba47540cd" providerId="ADAL" clId="{FC1EB69B-5859-4D09-BB14-8D737CBB5BF9}" dt="2024-02-27T01:51:36.646" v="1427"/>
          <ac:spMkLst>
            <pc:docMk/>
            <pc:sldMk cId="2153061134" sldId="265"/>
            <ac:spMk id="5" creationId="{29465BED-7DD1-4F9A-9610-ED69F4690716}"/>
          </ac:spMkLst>
        </pc:spChg>
        <pc:spChg chg="add mod">
          <ac:chgData name="김 나영" userId="a5d63a48-59e1-4399-86da-210ba47540cd" providerId="ADAL" clId="{FC1EB69B-5859-4D09-BB14-8D737CBB5BF9}" dt="2024-02-27T01:55:24.668" v="1861" actId="164"/>
          <ac:spMkLst>
            <pc:docMk/>
            <pc:sldMk cId="2153061134" sldId="265"/>
            <ac:spMk id="6" creationId="{3C917B05-BF1D-4A0E-A5AB-5CBF05E32274}"/>
          </ac:spMkLst>
        </pc:spChg>
        <pc:spChg chg="add mod">
          <ac:chgData name="김 나영" userId="a5d63a48-59e1-4399-86da-210ba47540cd" providerId="ADAL" clId="{FC1EB69B-5859-4D09-BB14-8D737CBB5BF9}" dt="2024-02-27T01:55:15.838" v="1855" actId="164"/>
          <ac:spMkLst>
            <pc:docMk/>
            <pc:sldMk cId="2153061134" sldId="265"/>
            <ac:spMk id="7" creationId="{84E73546-24FF-4709-B4B1-90DEE6A42B6A}"/>
          </ac:spMkLst>
        </pc:spChg>
        <pc:spChg chg="add mod">
          <ac:chgData name="김 나영" userId="a5d63a48-59e1-4399-86da-210ba47540cd" providerId="ADAL" clId="{FC1EB69B-5859-4D09-BB14-8D737CBB5BF9}" dt="2024-02-27T01:55:19.389" v="1857" actId="164"/>
          <ac:spMkLst>
            <pc:docMk/>
            <pc:sldMk cId="2153061134" sldId="265"/>
            <ac:spMk id="8" creationId="{D7BF9C2D-95F5-4339-8035-742FBCF7A4FD}"/>
          </ac:spMkLst>
        </pc:spChg>
        <pc:spChg chg="add del">
          <ac:chgData name="김 나영" userId="a5d63a48-59e1-4399-86da-210ba47540cd" providerId="ADAL" clId="{FC1EB69B-5859-4D09-BB14-8D737CBB5BF9}" dt="2024-02-27T01:52:21.706" v="1560" actId="478"/>
          <ac:spMkLst>
            <pc:docMk/>
            <pc:sldMk cId="2153061134" sldId="265"/>
            <ac:spMk id="9" creationId="{A3138FCB-FD41-4D8B-BDF8-FCFCCCE33CFF}"/>
          </ac:spMkLst>
        </pc:spChg>
        <pc:spChg chg="add mod">
          <ac:chgData name="김 나영" userId="a5d63a48-59e1-4399-86da-210ba47540cd" providerId="ADAL" clId="{FC1EB69B-5859-4D09-BB14-8D737CBB5BF9}" dt="2024-02-27T01:52:37.966" v="1673" actId="20577"/>
          <ac:spMkLst>
            <pc:docMk/>
            <pc:sldMk cId="2153061134" sldId="265"/>
            <ac:spMk id="11" creationId="{9AFC03F2-D983-43E4-B396-38DA01A5C1C3}"/>
          </ac:spMkLst>
        </pc:spChg>
        <pc:spChg chg="add mod">
          <ac:chgData name="김 나영" userId="a5d63a48-59e1-4399-86da-210ba47540cd" providerId="ADAL" clId="{FC1EB69B-5859-4D09-BB14-8D737CBB5BF9}" dt="2024-02-27T01:53:54.199" v="1820" actId="164"/>
          <ac:spMkLst>
            <pc:docMk/>
            <pc:sldMk cId="2153061134" sldId="265"/>
            <ac:spMk id="13" creationId="{5AD1A41A-A1F7-4016-9CBB-73872F7CE27C}"/>
          </ac:spMkLst>
        </pc:spChg>
        <pc:grpChg chg="add mod">
          <ac:chgData name="김 나영" userId="a5d63a48-59e1-4399-86da-210ba47540cd" providerId="ADAL" clId="{FC1EB69B-5859-4D09-BB14-8D737CBB5BF9}" dt="2024-02-27T01:54:06.049" v="1824" actId="1076"/>
          <ac:grpSpMkLst>
            <pc:docMk/>
            <pc:sldMk cId="2153061134" sldId="265"/>
            <ac:grpSpMk id="14" creationId="{1F35B88F-72A2-47D5-B7EE-15B87782A7E6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18" creationId="{77E161DD-9B0D-4813-9A26-E344953AE4C4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19" creationId="{A11DB4ED-2ABE-43E4-9072-E0847C3C5F20}"/>
          </ac:grpSpMkLst>
        </pc:grpChg>
        <pc:grpChg chg="add mod">
          <ac:chgData name="김 나영" userId="a5d63a48-59e1-4399-86da-210ba47540cd" providerId="ADAL" clId="{FC1EB69B-5859-4D09-BB14-8D737CBB5BF9}" dt="2024-02-27T01:55:30.147" v="1863" actId="408"/>
          <ac:grpSpMkLst>
            <pc:docMk/>
            <pc:sldMk cId="2153061134" sldId="265"/>
            <ac:grpSpMk id="20" creationId="{B1FFE707-5873-4437-8564-6FEB1FC045CD}"/>
          </ac:grpSpMkLst>
        </pc:grpChg>
        <pc:picChg chg="add">
          <ac:chgData name="김 나영" userId="a5d63a48-59e1-4399-86da-210ba47540cd" providerId="ADAL" clId="{FC1EB69B-5859-4D09-BB14-8D737CBB5BF9}" dt="2024-02-27T01:52:26.841" v="1561"/>
          <ac:picMkLst>
            <pc:docMk/>
            <pc:sldMk cId="2153061134" sldId="265"/>
            <ac:picMk id="10" creationId="{7F687696-6737-414B-A212-15EC17404606}"/>
          </ac:picMkLst>
        </pc:picChg>
        <pc:picChg chg="add mod">
          <ac:chgData name="김 나영" userId="a5d63a48-59e1-4399-86da-210ba47540cd" providerId="ADAL" clId="{FC1EB69B-5859-4D09-BB14-8D737CBB5BF9}" dt="2024-02-27T01:53:54.199" v="1820" actId="164"/>
          <ac:picMkLst>
            <pc:docMk/>
            <pc:sldMk cId="2153061134" sldId="265"/>
            <ac:picMk id="12" creationId="{7015C8FD-FD8C-4874-9DD1-8E37DAFCCA8B}"/>
          </ac:picMkLst>
        </pc:picChg>
        <pc:picChg chg="add mod modCrop">
          <ac:chgData name="김 나영" userId="a5d63a48-59e1-4399-86da-210ba47540cd" providerId="ADAL" clId="{FC1EB69B-5859-4D09-BB14-8D737CBB5BF9}" dt="2024-02-27T01:55:24.668" v="1861" actId="164"/>
          <ac:picMkLst>
            <pc:docMk/>
            <pc:sldMk cId="2153061134" sldId="265"/>
            <ac:picMk id="15" creationId="{639D3698-D28D-4FB6-AE6F-9B69D0234496}"/>
          </ac:picMkLst>
        </pc:picChg>
        <pc:picChg chg="add mod">
          <ac:chgData name="김 나영" userId="a5d63a48-59e1-4399-86da-210ba47540cd" providerId="ADAL" clId="{FC1EB69B-5859-4D09-BB14-8D737CBB5BF9}" dt="2024-02-27T01:55:19.389" v="1857" actId="164"/>
          <ac:picMkLst>
            <pc:docMk/>
            <pc:sldMk cId="2153061134" sldId="265"/>
            <ac:picMk id="16" creationId="{649E00E9-F95A-439A-B6FD-93E35A468663}"/>
          </ac:picMkLst>
        </pc:picChg>
        <pc:picChg chg="add mod">
          <ac:chgData name="김 나영" userId="a5d63a48-59e1-4399-86da-210ba47540cd" providerId="ADAL" clId="{FC1EB69B-5859-4D09-BB14-8D737CBB5BF9}" dt="2024-02-27T01:55:15.838" v="1855" actId="164"/>
          <ac:picMkLst>
            <pc:docMk/>
            <pc:sldMk cId="2153061134" sldId="265"/>
            <ac:picMk id="17" creationId="{1F72B6CA-7C24-42B8-AA5F-139AD9AFABA5}"/>
          </ac:picMkLst>
        </pc:picChg>
      </pc:sldChg>
      <pc:sldChg chg="addSp delSp modSp add">
        <pc:chgData name="김 나영" userId="a5d63a48-59e1-4399-86da-210ba47540cd" providerId="ADAL" clId="{FC1EB69B-5859-4D09-BB14-8D737CBB5BF9}" dt="2024-02-27T02:17:37.272" v="3136" actId="1076"/>
        <pc:sldMkLst>
          <pc:docMk/>
          <pc:sldMk cId="2428239334" sldId="266"/>
        </pc:sldMkLst>
        <pc:spChg chg="del">
          <ac:chgData name="김 나영" userId="a5d63a48-59e1-4399-86da-210ba47540cd" providerId="ADAL" clId="{FC1EB69B-5859-4D09-BB14-8D737CBB5BF9}" dt="2024-02-27T02:03:48.392" v="2448" actId="478"/>
          <ac:spMkLst>
            <pc:docMk/>
            <pc:sldMk cId="2428239334" sldId="266"/>
            <ac:spMk id="2" creationId="{A70434D6-0B21-47B7-A234-0F6F0FCA0435}"/>
          </ac:spMkLst>
        </pc:spChg>
        <pc:spChg chg="mod">
          <ac:chgData name="김 나영" userId="a5d63a48-59e1-4399-86da-210ba47540cd" providerId="ADAL" clId="{FC1EB69B-5859-4D09-BB14-8D737CBB5BF9}" dt="2024-02-27T02:04:18.334" v="2480" actId="20577"/>
          <ac:spMkLst>
            <pc:docMk/>
            <pc:sldMk cId="2428239334" sldId="266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7T02:11:13.845" v="2926"/>
          <ac:spMkLst>
            <pc:docMk/>
            <pc:sldMk cId="2428239334" sldId="266"/>
            <ac:spMk id="15" creationId="{404BAA32-B6FB-4D38-A805-BD20EAE48698}"/>
          </ac:spMkLst>
        </pc:spChg>
        <pc:spChg chg="del">
          <ac:chgData name="김 나영" userId="a5d63a48-59e1-4399-86da-210ba47540cd" providerId="ADAL" clId="{FC1EB69B-5859-4D09-BB14-8D737CBB5BF9}" dt="2024-02-27T02:03:49.781" v="2449" actId="478"/>
          <ac:spMkLst>
            <pc:docMk/>
            <pc:sldMk cId="2428239334" sldId="266"/>
            <ac:spMk id="21" creationId="{0178411F-802D-4DAD-9A1A-64C80BFD7439}"/>
          </ac:spMkLst>
        </pc:spChg>
        <pc:spChg chg="del">
          <ac:chgData name="김 나영" userId="a5d63a48-59e1-4399-86da-210ba47540cd" providerId="ADAL" clId="{FC1EB69B-5859-4D09-BB14-8D737CBB5BF9}" dt="2024-02-27T02:03:46.713" v="2447" actId="478"/>
          <ac:spMkLst>
            <pc:docMk/>
            <pc:sldMk cId="2428239334" sldId="266"/>
            <ac:spMk id="31" creationId="{8DF865ED-5DD9-4AC6-8F00-A4F0CD55A1E6}"/>
          </ac:spMkLst>
        </pc:spChg>
        <pc:spChg chg="add mod topLvl">
          <ac:chgData name="김 나영" userId="a5d63a48-59e1-4399-86da-210ba47540cd" providerId="ADAL" clId="{FC1EB69B-5859-4D09-BB14-8D737CBB5BF9}" dt="2024-02-27T02:12:54.620" v="3110" actId="164"/>
          <ac:spMkLst>
            <pc:docMk/>
            <pc:sldMk cId="2428239334" sldId="266"/>
            <ac:spMk id="33" creationId="{8770DAA6-A6C6-4561-8E0F-0632D4061E90}"/>
          </ac:spMkLst>
        </pc:spChg>
        <pc:spChg chg="add del">
          <ac:chgData name="김 나영" userId="a5d63a48-59e1-4399-86da-210ba47540cd" providerId="ADAL" clId="{FC1EB69B-5859-4D09-BB14-8D737CBB5BF9}" dt="2024-02-27T02:10:23.030" v="2888" actId="478"/>
          <ac:spMkLst>
            <pc:docMk/>
            <pc:sldMk cId="2428239334" sldId="266"/>
            <ac:spMk id="34" creationId="{DEA8082E-5B8F-4D43-8D06-545D4662C169}"/>
          </ac:spMkLst>
        </pc:spChg>
        <pc:spChg chg="add mod topLvl">
          <ac:chgData name="김 나영" userId="a5d63a48-59e1-4399-86da-210ba47540cd" providerId="ADAL" clId="{FC1EB69B-5859-4D09-BB14-8D737CBB5BF9}" dt="2024-02-27T02:12:57.829" v="3112" actId="164"/>
          <ac:spMkLst>
            <pc:docMk/>
            <pc:sldMk cId="2428239334" sldId="266"/>
            <ac:spMk id="36" creationId="{A223394D-BAC0-4CC1-B398-4C3DD99CD796}"/>
          </ac:spMkLst>
        </pc:spChg>
        <pc:spChg chg="add del mod">
          <ac:chgData name="김 나영" userId="a5d63a48-59e1-4399-86da-210ba47540cd" providerId="ADAL" clId="{FC1EB69B-5859-4D09-BB14-8D737CBB5BF9}" dt="2024-02-27T02:16:26.094" v="3120" actId="478"/>
          <ac:spMkLst>
            <pc:docMk/>
            <pc:sldMk cId="2428239334" sldId="266"/>
            <ac:spMk id="39" creationId="{A3A52BCE-10E8-4AB4-927A-E9C8A63A901F}"/>
          </ac:spMkLst>
        </pc:spChg>
        <pc:grpChg chg="add del mod">
          <ac:chgData name="김 나영" userId="a5d63a48-59e1-4399-86da-210ba47540cd" providerId="ADAL" clId="{FC1EB69B-5859-4D09-BB14-8D737CBB5BF9}" dt="2024-02-27T02:12:42.520" v="3105" actId="165"/>
          <ac:grpSpMkLst>
            <pc:docMk/>
            <pc:sldMk cId="2428239334" sldId="266"/>
            <ac:grpSpMk id="9" creationId="{3A67B064-E01E-440B-B544-041813692D0B}"/>
          </ac:grpSpMkLst>
        </pc:grpChg>
        <pc:grpChg chg="add del mod">
          <ac:chgData name="김 나영" userId="a5d63a48-59e1-4399-86da-210ba47540cd" providerId="ADAL" clId="{FC1EB69B-5859-4D09-BB14-8D737CBB5BF9}" dt="2024-02-27T02:12:41.844" v="3104" actId="165"/>
          <ac:grpSpMkLst>
            <pc:docMk/>
            <pc:sldMk cId="2428239334" sldId="266"/>
            <ac:grpSpMk id="10" creationId="{CCBCAAE1-16CE-4ED0-B590-439F210B2857}"/>
          </ac:grpSpMkLst>
        </pc:grpChg>
        <pc:grpChg chg="add mod">
          <ac:chgData name="김 나영" userId="a5d63a48-59e1-4399-86da-210ba47540cd" providerId="ADAL" clId="{FC1EB69B-5859-4D09-BB14-8D737CBB5BF9}" dt="2024-02-27T02:17:36.380" v="3135" actId="1076"/>
          <ac:grpSpMkLst>
            <pc:docMk/>
            <pc:sldMk cId="2428239334" sldId="266"/>
            <ac:grpSpMk id="11" creationId="{80E2787B-A26E-4D65-BB7B-CAE74A734F25}"/>
          </ac:grpSpMkLst>
        </pc:grpChg>
        <pc:grpChg chg="add mod">
          <ac:chgData name="김 나영" userId="a5d63a48-59e1-4399-86da-210ba47540cd" providerId="ADAL" clId="{FC1EB69B-5859-4D09-BB14-8D737CBB5BF9}" dt="2024-02-27T02:17:36.380" v="3135" actId="1076"/>
          <ac:grpSpMkLst>
            <pc:docMk/>
            <pc:sldMk cId="2428239334" sldId="266"/>
            <ac:grpSpMk id="12" creationId="{2735ACBF-CCE0-4A4B-9383-158201BEA4F4}"/>
          </ac:grpSpMkLst>
        </pc:grpChg>
        <pc:grpChg chg="del">
          <ac:chgData name="김 나영" userId="a5d63a48-59e1-4399-86da-210ba47540cd" providerId="ADAL" clId="{FC1EB69B-5859-4D09-BB14-8D737CBB5BF9}" dt="2024-02-27T02:03:50.836" v="2450" actId="478"/>
          <ac:grpSpMkLst>
            <pc:docMk/>
            <pc:sldMk cId="2428239334" sldId="266"/>
            <ac:grpSpMk id="28" creationId="{0A388636-9F2E-4AA8-BD78-F109D19F4605}"/>
          </ac:grpSpMkLst>
        </pc:grpChg>
        <pc:grpChg chg="add mod">
          <ac:chgData name="김 나영" userId="a5d63a48-59e1-4399-86da-210ba47540cd" providerId="ADAL" clId="{FC1EB69B-5859-4D09-BB14-8D737CBB5BF9}" dt="2024-02-27T02:17:37.272" v="3136" actId="1076"/>
          <ac:grpSpMkLst>
            <pc:docMk/>
            <pc:sldMk cId="2428239334" sldId="266"/>
            <ac:grpSpMk id="46" creationId="{EEFCCC1C-CCDE-4624-BA8C-3343F898BFCD}"/>
          </ac:grpSpMkLst>
        </pc:grpChg>
        <pc:picChg chg="del">
          <ac:chgData name="김 나영" userId="a5d63a48-59e1-4399-86da-210ba47540cd" providerId="ADAL" clId="{FC1EB69B-5859-4D09-BB14-8D737CBB5BF9}" dt="2024-02-27T02:03:48.392" v="2448" actId="478"/>
          <ac:picMkLst>
            <pc:docMk/>
            <pc:sldMk cId="2428239334" sldId="266"/>
            <ac:picMk id="20" creationId="{0C7EBB16-851E-4D72-8D28-B6FCC80406F1}"/>
          </ac:picMkLst>
        </pc:picChg>
        <pc:picChg chg="add mod topLvl">
          <ac:chgData name="김 나영" userId="a5d63a48-59e1-4399-86da-210ba47540cd" providerId="ADAL" clId="{FC1EB69B-5859-4D09-BB14-8D737CBB5BF9}" dt="2024-02-27T02:12:54.620" v="3110" actId="164"/>
          <ac:picMkLst>
            <pc:docMk/>
            <pc:sldMk cId="2428239334" sldId="266"/>
            <ac:picMk id="29" creationId="{EC20798D-6474-4368-B0C3-2DB32DA6695C}"/>
          </ac:picMkLst>
        </pc:picChg>
        <pc:picChg chg="del">
          <ac:chgData name="김 나영" userId="a5d63a48-59e1-4399-86da-210ba47540cd" providerId="ADAL" clId="{FC1EB69B-5859-4D09-BB14-8D737CBB5BF9}" dt="2024-02-27T02:03:48.392" v="2448" actId="478"/>
          <ac:picMkLst>
            <pc:docMk/>
            <pc:sldMk cId="2428239334" sldId="266"/>
            <ac:picMk id="30" creationId="{C066F7B5-4C35-430E-A845-97B6C1B5FC9D}"/>
          </ac:picMkLst>
        </pc:picChg>
        <pc:picChg chg="add del">
          <ac:chgData name="김 나영" userId="a5d63a48-59e1-4399-86da-210ba47540cd" providerId="ADAL" clId="{FC1EB69B-5859-4D09-BB14-8D737CBB5BF9}" dt="2024-02-27T02:10:23.821" v="2889" actId="478"/>
          <ac:picMkLst>
            <pc:docMk/>
            <pc:sldMk cId="2428239334" sldId="266"/>
            <ac:picMk id="32" creationId="{D8DC3FE6-BF47-4901-BB56-CFE32DC2AE43}"/>
          </ac:picMkLst>
        </pc:picChg>
        <pc:picChg chg="add mod topLvl">
          <ac:chgData name="김 나영" userId="a5d63a48-59e1-4399-86da-210ba47540cd" providerId="ADAL" clId="{FC1EB69B-5859-4D09-BB14-8D737CBB5BF9}" dt="2024-02-27T02:12:57.829" v="3112" actId="164"/>
          <ac:picMkLst>
            <pc:docMk/>
            <pc:sldMk cId="2428239334" sldId="266"/>
            <ac:picMk id="35" creationId="{83CE0839-75D0-476F-B349-D1FE928A3470}"/>
          </ac:picMkLst>
        </pc:picChg>
        <pc:picChg chg="add del">
          <ac:chgData name="김 나영" userId="a5d63a48-59e1-4399-86da-210ba47540cd" providerId="ADAL" clId="{FC1EB69B-5859-4D09-BB14-8D737CBB5BF9}" dt="2024-02-27T02:15:35.182" v="3118" actId="478"/>
          <ac:picMkLst>
            <pc:docMk/>
            <pc:sldMk cId="2428239334" sldId="266"/>
            <ac:picMk id="37" creationId="{6D7BC804-34C5-4394-BDAD-7E5C7FF9FE4C}"/>
          </ac:picMkLst>
        </pc:picChg>
        <pc:picChg chg="add del mod">
          <ac:chgData name="김 나영" userId="a5d63a48-59e1-4399-86da-210ba47540cd" providerId="ADAL" clId="{FC1EB69B-5859-4D09-BB14-8D737CBB5BF9}" dt="2024-02-27T02:16:26.094" v="3120" actId="478"/>
          <ac:picMkLst>
            <pc:docMk/>
            <pc:sldMk cId="2428239334" sldId="266"/>
            <ac:picMk id="38" creationId="{A7CB44AF-50B4-4E72-A0F6-6F5E031213B2}"/>
          </ac:picMkLst>
        </pc:picChg>
        <pc:picChg chg="add mod">
          <ac:chgData name="김 나영" userId="a5d63a48-59e1-4399-86da-210ba47540cd" providerId="ADAL" clId="{FC1EB69B-5859-4D09-BB14-8D737CBB5BF9}" dt="2024-02-27T02:17:11.003" v="3128" actId="14100"/>
          <ac:picMkLst>
            <pc:docMk/>
            <pc:sldMk cId="2428239334" sldId="266"/>
            <ac:picMk id="41" creationId="{C6859654-95C7-4C78-9A8C-9FE86B7AF521}"/>
          </ac:picMkLst>
        </pc:picChg>
        <pc:picChg chg="add mod">
          <ac:chgData name="김 나영" userId="a5d63a48-59e1-4399-86da-210ba47540cd" providerId="ADAL" clId="{FC1EB69B-5859-4D09-BB14-8D737CBB5BF9}" dt="2024-02-27T02:17:25.741" v="3132" actId="164"/>
          <ac:picMkLst>
            <pc:docMk/>
            <pc:sldMk cId="2428239334" sldId="266"/>
            <ac:picMk id="43" creationId="{9812EDD0-3168-4862-931F-3FD7B62F38AC}"/>
          </ac:picMkLst>
        </pc:picChg>
        <pc:picChg chg="add mod">
          <ac:chgData name="김 나영" userId="a5d63a48-59e1-4399-86da-210ba47540cd" providerId="ADAL" clId="{FC1EB69B-5859-4D09-BB14-8D737CBB5BF9}" dt="2024-02-27T02:17:25.741" v="3132" actId="164"/>
          <ac:picMkLst>
            <pc:docMk/>
            <pc:sldMk cId="2428239334" sldId="266"/>
            <ac:picMk id="45" creationId="{82B3252D-AF70-4E5D-9E5A-AB149D7F07FA}"/>
          </ac:picMkLst>
        </pc:picChg>
      </pc:sldChg>
      <pc:sldChg chg="delSp modSp add del">
        <pc:chgData name="김 나영" userId="a5d63a48-59e1-4399-86da-210ba47540cd" providerId="ADAL" clId="{FC1EB69B-5859-4D09-BB14-8D737CBB5BF9}" dt="2024-02-27T01:57:30.679" v="2093" actId="47"/>
        <pc:sldMkLst>
          <pc:docMk/>
          <pc:sldMk cId="3571835351" sldId="266"/>
        </pc:sldMkLst>
        <pc:spChg chg="mod">
          <ac:chgData name="김 나영" userId="a5d63a48-59e1-4399-86da-210ba47540cd" providerId="ADAL" clId="{FC1EB69B-5859-4D09-BB14-8D737CBB5BF9}" dt="2024-02-27T01:56:05.586" v="1922" actId="20577"/>
          <ac:spMkLst>
            <pc:docMk/>
            <pc:sldMk cId="3571835351" sldId="266"/>
            <ac:spMk id="2" creationId="{8C82153A-588A-4688-8257-9F1FED0ABCAB}"/>
          </ac:spMkLst>
        </pc:spChg>
        <pc:spChg chg="mod">
          <ac:chgData name="김 나영" userId="a5d63a48-59e1-4399-86da-210ba47540cd" providerId="ADAL" clId="{FC1EB69B-5859-4D09-BB14-8D737CBB5BF9}" dt="2024-02-27T01:55:41.190" v="1868" actId="20577"/>
          <ac:spMkLst>
            <pc:docMk/>
            <pc:sldMk cId="3571835351" sldId="266"/>
            <ac:spMk id="5" creationId="{29465BED-7DD1-4F9A-9610-ED69F4690716}"/>
          </ac:spMkLst>
        </pc:spChg>
        <pc:spChg chg="mod">
          <ac:chgData name="김 나영" userId="a5d63a48-59e1-4399-86da-210ba47540cd" providerId="ADAL" clId="{FC1EB69B-5859-4D09-BB14-8D737CBB5BF9}" dt="2024-02-27T01:56:34.686" v="2077" actId="20577"/>
          <ac:spMkLst>
            <pc:docMk/>
            <pc:sldMk cId="3571835351" sldId="266"/>
            <ac:spMk id="11" creationId="{9AFC03F2-D983-43E4-B396-38DA01A5C1C3}"/>
          </ac:spMkLst>
        </pc:spChg>
        <pc:grpChg chg="del">
          <ac:chgData name="김 나영" userId="a5d63a48-59e1-4399-86da-210ba47540cd" providerId="ADAL" clId="{FC1EB69B-5859-4D09-BB14-8D737CBB5BF9}" dt="2024-02-27T01:56:48.343" v="2079" actId="478"/>
          <ac:grpSpMkLst>
            <pc:docMk/>
            <pc:sldMk cId="3571835351" sldId="266"/>
            <ac:grpSpMk id="14" creationId="{1F35B88F-72A2-47D5-B7EE-15B87782A7E6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18" creationId="{77E161DD-9B0D-4813-9A26-E344953AE4C4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19" creationId="{A11DB4ED-2ABE-43E4-9072-E0847C3C5F20}"/>
          </ac:grpSpMkLst>
        </pc:grpChg>
        <pc:grpChg chg="del">
          <ac:chgData name="김 나영" userId="a5d63a48-59e1-4399-86da-210ba47540cd" providerId="ADAL" clId="{FC1EB69B-5859-4D09-BB14-8D737CBB5BF9}" dt="2024-02-27T01:56:38.499" v="2078" actId="478"/>
          <ac:grpSpMkLst>
            <pc:docMk/>
            <pc:sldMk cId="3571835351" sldId="266"/>
            <ac:grpSpMk id="20" creationId="{B1FFE707-5873-4437-8564-6FEB1FC045CD}"/>
          </ac:grpSpMkLst>
        </pc:grpChg>
      </pc:sldChg>
      <pc:sldChg chg="addSp delSp modSp add">
        <pc:chgData name="김 나영" userId="a5d63a48-59e1-4399-86da-210ba47540cd" providerId="ADAL" clId="{FC1EB69B-5859-4D09-BB14-8D737CBB5BF9}" dt="2024-02-28T02:31:08.168" v="3683" actId="1076"/>
        <pc:sldMkLst>
          <pc:docMk/>
          <pc:sldMk cId="631977393" sldId="267"/>
        </pc:sldMkLst>
        <pc:spChg chg="add mod">
          <ac:chgData name="김 나영" userId="a5d63a48-59e1-4399-86da-210ba47540cd" providerId="ADAL" clId="{FC1EB69B-5859-4D09-BB14-8D737CBB5BF9}" dt="2024-02-28T02:30:16.562" v="3554" actId="1076"/>
          <ac:spMkLst>
            <pc:docMk/>
            <pc:sldMk cId="631977393" sldId="267"/>
            <ac:spMk id="3" creationId="{E9CFC40C-CDE3-4F40-8AB6-D9DBA20199B0}"/>
          </ac:spMkLst>
        </pc:spChg>
        <pc:spChg chg="mod">
          <ac:chgData name="김 나영" userId="a5d63a48-59e1-4399-86da-210ba47540cd" providerId="ADAL" clId="{FC1EB69B-5859-4D09-BB14-8D737CBB5BF9}" dt="2024-02-28T02:22:32.030" v="3253" actId="20577"/>
          <ac:spMkLst>
            <pc:docMk/>
            <pc:sldMk cId="631977393" sldId="267"/>
            <ac:spMk id="6" creationId="{04B68594-EF2B-409C-8CB7-D3AA7336F88E}"/>
          </ac:spMkLst>
        </pc:spChg>
        <pc:spChg chg="mod">
          <ac:chgData name="김 나영" userId="a5d63a48-59e1-4399-86da-210ba47540cd" providerId="ADAL" clId="{FC1EB69B-5859-4D09-BB14-8D737CBB5BF9}" dt="2024-02-28T02:30:49.143" v="3677"/>
          <ac:spMkLst>
            <pc:docMk/>
            <pc:sldMk cId="631977393" sldId="267"/>
            <ac:spMk id="15" creationId="{404BAA32-B6FB-4D38-A805-BD20EAE48698}"/>
          </ac:spMkLst>
        </pc:spChg>
        <pc:spChg chg="mod topLvl">
          <ac:chgData name="김 나영" userId="a5d63a48-59e1-4399-86da-210ba47540cd" providerId="ADAL" clId="{FC1EB69B-5859-4D09-BB14-8D737CBB5BF9}" dt="2024-02-28T02:30:59.689" v="3681" actId="14100"/>
          <ac:spMkLst>
            <pc:docMk/>
            <pc:sldMk cId="631977393" sldId="267"/>
            <ac:spMk id="31" creationId="{1EE58D66-F65C-45D6-8F6E-99A2DD6AD0C1}"/>
          </ac:spMkLst>
        </pc:spChg>
        <pc:spChg chg="del mod topLvl">
          <ac:chgData name="김 나영" userId="a5d63a48-59e1-4399-86da-210ba47540cd" providerId="ADAL" clId="{FC1EB69B-5859-4D09-BB14-8D737CBB5BF9}" dt="2024-02-28T02:25:10.471" v="3457" actId="478"/>
          <ac:spMkLst>
            <pc:docMk/>
            <pc:sldMk cId="631977393" sldId="267"/>
            <ac:spMk id="33" creationId="{8770DAA6-A6C6-4561-8E0F-0632D4061E90}"/>
          </ac:spMkLst>
        </pc:spChg>
        <pc:spChg chg="del mod topLvl">
          <ac:chgData name="김 나영" userId="a5d63a48-59e1-4399-86da-210ba47540cd" providerId="ADAL" clId="{FC1EB69B-5859-4D09-BB14-8D737CBB5BF9}" dt="2024-02-28T02:25:11.934" v="3458" actId="478"/>
          <ac:spMkLst>
            <pc:docMk/>
            <pc:sldMk cId="631977393" sldId="267"/>
            <ac:spMk id="36" creationId="{A223394D-BAC0-4CC1-B398-4C3DD99CD796}"/>
          </ac:spMkLst>
        </pc:spChg>
        <pc:grpChg chg="add mod">
          <ac:chgData name="김 나영" userId="a5d63a48-59e1-4399-86da-210ba47540cd" providerId="ADAL" clId="{FC1EB69B-5859-4D09-BB14-8D737CBB5BF9}" dt="2024-02-28T02:29:39.454" v="3512" actId="1076"/>
          <ac:grpSpMkLst>
            <pc:docMk/>
            <pc:sldMk cId="631977393" sldId="267"/>
            <ac:grpSpMk id="2" creationId="{9D534EF5-0D19-4AE6-9A5E-D7A37671A385}"/>
          </ac:grpSpMkLst>
        </pc:grpChg>
        <pc:grpChg chg="add mod">
          <ac:chgData name="김 나영" userId="a5d63a48-59e1-4399-86da-210ba47540cd" providerId="ADAL" clId="{FC1EB69B-5859-4D09-BB14-8D737CBB5BF9}" dt="2024-02-28T02:31:08.168" v="3683" actId="1076"/>
          <ac:grpSpMkLst>
            <pc:docMk/>
            <pc:sldMk cId="631977393" sldId="267"/>
            <ac:grpSpMk id="5" creationId="{6F033D11-33E3-4668-B286-1588C6293EF6}"/>
          </ac:grpSpMkLst>
        </pc:grpChg>
        <pc:grpChg chg="del mod">
          <ac:chgData name="김 나영" userId="a5d63a48-59e1-4399-86da-210ba47540cd" providerId="ADAL" clId="{FC1EB69B-5859-4D09-BB14-8D737CBB5BF9}" dt="2024-02-28T02:24:44.738" v="3407" actId="165"/>
          <ac:grpSpMkLst>
            <pc:docMk/>
            <pc:sldMk cId="631977393" sldId="267"/>
            <ac:grpSpMk id="11" creationId="{80E2787B-A26E-4D65-BB7B-CAE74A734F25}"/>
          </ac:grpSpMkLst>
        </pc:grpChg>
        <pc:grpChg chg="del mod">
          <ac:chgData name="김 나영" userId="a5d63a48-59e1-4399-86da-210ba47540cd" providerId="ADAL" clId="{FC1EB69B-5859-4D09-BB14-8D737CBB5BF9}" dt="2024-02-28T02:24:44.738" v="3407" actId="165"/>
          <ac:grpSpMkLst>
            <pc:docMk/>
            <pc:sldMk cId="631977393" sldId="267"/>
            <ac:grpSpMk id="12" creationId="{2735ACBF-CCE0-4A4B-9383-158201BEA4F4}"/>
          </ac:grpSpMkLst>
        </pc:grpChg>
        <pc:grpChg chg="add del mod">
          <ac:chgData name="김 나영" userId="a5d63a48-59e1-4399-86da-210ba47540cd" providerId="ADAL" clId="{FC1EB69B-5859-4D09-BB14-8D737CBB5BF9}" dt="2024-02-28T02:30:28.548" v="3557" actId="165"/>
          <ac:grpSpMkLst>
            <pc:docMk/>
            <pc:sldMk cId="631977393" sldId="267"/>
            <ac:grpSpMk id="28" creationId="{8801BB1F-7314-4B4B-83D1-7A0CFFBC4E2C}"/>
          </ac:grpSpMkLst>
        </pc:grpChg>
        <pc:grpChg chg="del">
          <ac:chgData name="김 나영" userId="a5d63a48-59e1-4399-86da-210ba47540cd" providerId="ADAL" clId="{FC1EB69B-5859-4D09-BB14-8D737CBB5BF9}" dt="2024-02-28T02:24:18.951" v="3400" actId="478"/>
          <ac:grpSpMkLst>
            <pc:docMk/>
            <pc:sldMk cId="631977393" sldId="267"/>
            <ac:grpSpMk id="46" creationId="{EEFCCC1C-CCDE-4624-BA8C-3343F898BFCD}"/>
          </ac:grpSpMkLst>
        </pc:grpChg>
        <pc:picChg chg="add del mod">
          <ac:chgData name="김 나영" userId="a5d63a48-59e1-4399-86da-210ba47540cd" providerId="ADAL" clId="{FC1EB69B-5859-4D09-BB14-8D737CBB5BF9}" dt="2024-02-28T02:27:11.602" v="3468" actId="478"/>
          <ac:picMkLst>
            <pc:docMk/>
            <pc:sldMk cId="631977393" sldId="267"/>
            <ac:picMk id="18" creationId="{4468ABAE-1C9C-40BA-B1CC-0BC2A9217316}"/>
          </ac:picMkLst>
        </pc:picChg>
        <pc:picChg chg="add del">
          <ac:chgData name="김 나영" userId="a5d63a48-59e1-4399-86da-210ba47540cd" providerId="ADAL" clId="{FC1EB69B-5859-4D09-BB14-8D737CBB5BF9}" dt="2024-02-28T02:27:02.802" v="3463"/>
          <ac:picMkLst>
            <pc:docMk/>
            <pc:sldMk cId="631977393" sldId="267"/>
            <ac:picMk id="19" creationId="{B8F8C954-CDB9-4313-86F0-5B3A66066985}"/>
          </ac:picMkLst>
        </pc:picChg>
        <pc:picChg chg="add del mod">
          <ac:chgData name="김 나영" userId="a5d63a48-59e1-4399-86da-210ba47540cd" providerId="ADAL" clId="{FC1EB69B-5859-4D09-BB14-8D737CBB5BF9}" dt="2024-02-28T02:28:55.833" v="3495" actId="478"/>
          <ac:picMkLst>
            <pc:docMk/>
            <pc:sldMk cId="631977393" sldId="267"/>
            <ac:picMk id="20" creationId="{F4FDD06E-0761-40A1-B2C6-6E22E7D7E997}"/>
          </ac:picMkLst>
        </pc:picChg>
        <pc:picChg chg="add del mod">
          <ac:chgData name="김 나영" userId="a5d63a48-59e1-4399-86da-210ba47540cd" providerId="ADAL" clId="{FC1EB69B-5859-4D09-BB14-8D737CBB5BF9}" dt="2024-02-28T02:28:32.671" v="3484" actId="478"/>
          <ac:picMkLst>
            <pc:docMk/>
            <pc:sldMk cId="631977393" sldId="267"/>
            <ac:picMk id="21" creationId="{B544324C-0439-4449-99FA-30EAD41C23E8}"/>
          </ac:picMkLst>
        </pc:picChg>
        <pc:picChg chg="del mod topLvl">
          <ac:chgData name="김 나영" userId="a5d63a48-59e1-4399-86da-210ba47540cd" providerId="ADAL" clId="{FC1EB69B-5859-4D09-BB14-8D737CBB5BF9}" dt="2024-02-28T02:25:09.718" v="3456" actId="478"/>
          <ac:picMkLst>
            <pc:docMk/>
            <pc:sldMk cId="631977393" sldId="267"/>
            <ac:picMk id="29" creationId="{EC20798D-6474-4368-B0C3-2DB32DA6695C}"/>
          </ac:picMkLst>
        </pc:picChg>
        <pc:picChg chg="mod topLvl">
          <ac:chgData name="김 나영" userId="a5d63a48-59e1-4399-86da-210ba47540cd" providerId="ADAL" clId="{FC1EB69B-5859-4D09-BB14-8D737CBB5BF9}" dt="2024-02-28T02:30:54.915" v="3680" actId="164"/>
          <ac:picMkLst>
            <pc:docMk/>
            <pc:sldMk cId="631977393" sldId="267"/>
            <ac:picMk id="30" creationId="{50884537-03D3-4EBF-832D-EAA43246E5D1}"/>
          </ac:picMkLst>
        </pc:picChg>
        <pc:picChg chg="del mod topLvl">
          <ac:chgData name="김 나영" userId="a5d63a48-59e1-4399-86da-210ba47540cd" providerId="ADAL" clId="{FC1EB69B-5859-4D09-BB14-8D737CBB5BF9}" dt="2024-02-28T02:25:11.934" v="3458" actId="478"/>
          <ac:picMkLst>
            <pc:docMk/>
            <pc:sldMk cId="631977393" sldId="267"/>
            <ac:picMk id="35" creationId="{83CE0839-75D0-476F-B349-D1FE928A3470}"/>
          </ac:picMkLst>
        </pc:picChg>
        <pc:picChg chg="del">
          <ac:chgData name="김 나영" userId="a5d63a48-59e1-4399-86da-210ba47540cd" providerId="ADAL" clId="{FC1EB69B-5859-4D09-BB14-8D737CBB5BF9}" dt="2024-02-28T02:24:18.720" v="3399" actId="478"/>
          <ac:picMkLst>
            <pc:docMk/>
            <pc:sldMk cId="631977393" sldId="267"/>
            <ac:picMk id="41" creationId="{C6859654-95C7-4C78-9A8C-9FE86B7AF521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26" creationId="{2DEC39D7-0F3F-4169-B37B-059B0EC2FC7B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28" creationId="{617EB982-F621-482D-9A88-52219E662C96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30" creationId="{20F5C063-A868-4667-ADBE-E433D752AB80}"/>
          </ac:picMkLst>
        </pc:picChg>
        <pc:picChg chg="add mod">
          <ac:chgData name="김 나영" userId="a5d63a48-59e1-4399-86da-210ba47540cd" providerId="ADAL" clId="{FC1EB69B-5859-4D09-BB14-8D737CBB5BF9}" dt="2024-02-28T02:29:33.102" v="3508" actId="164"/>
          <ac:picMkLst>
            <pc:docMk/>
            <pc:sldMk cId="631977393" sldId="267"/>
            <ac:picMk id="1032" creationId="{DCC8EB75-408E-4E6F-BD0A-095CFF981D5B}"/>
          </ac:picMkLst>
        </pc:picChg>
      </pc:sldChg>
    </pc:docChg>
  </pc:docChgLst>
  <pc:docChgLst>
    <pc:chgData name="김 나영" userId="a5d63a48-59e1-4399-86da-210ba47540cd" providerId="ADAL" clId="{4510EBB7-751A-412A-947B-44413DE5D1EE}"/>
    <pc:docChg chg="undo custSel addSld delSld modSld sldOrd modMainMaster">
      <pc:chgData name="김 나영" userId="a5d63a48-59e1-4399-86da-210ba47540cd" providerId="ADAL" clId="{4510EBB7-751A-412A-947B-44413DE5D1EE}" dt="2023-12-26T08:21:56.367" v="998" actId="680"/>
      <pc:docMkLst>
        <pc:docMk/>
      </pc:docMkLst>
      <pc:sldChg chg="addSp delSp modSp">
        <pc:chgData name="김 나영" userId="a5d63a48-59e1-4399-86da-210ba47540cd" providerId="ADAL" clId="{4510EBB7-751A-412A-947B-44413DE5D1EE}" dt="2023-12-26T06:34:03.603" v="583" actId="20577"/>
        <pc:sldMkLst>
          <pc:docMk/>
          <pc:sldMk cId="1821316067" sldId="256"/>
        </pc:sldMkLst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2" creationId="{ACAB2BCF-AFFC-41AA-89EA-8B0E407F58E3}"/>
          </ac:spMkLst>
        </pc:spChg>
        <pc:spChg chg="del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3" creationId="{2176C54F-F5D2-4FC8-9898-FE5D8AFE7DDB}"/>
          </ac:spMkLst>
        </pc:spChg>
        <pc:spChg chg="add mod">
          <ac:chgData name="김 나영" userId="a5d63a48-59e1-4399-86da-210ba47540cd" providerId="ADAL" clId="{4510EBB7-751A-412A-947B-44413DE5D1EE}" dt="2023-12-26T06:29:51.578" v="216"/>
          <ac:spMkLst>
            <pc:docMk/>
            <pc:sldMk cId="1821316067" sldId="256"/>
            <ac:spMk id="4" creationId="{E245E4D3-8BCC-4215-AC5B-2CB9E8084556}"/>
          </ac:spMkLst>
        </pc:spChg>
        <pc:spChg chg="add mod">
          <ac:chgData name="김 나영" userId="a5d63a48-59e1-4399-86da-210ba47540cd" providerId="ADAL" clId="{4510EBB7-751A-412A-947B-44413DE5D1EE}" dt="2023-12-26T06:34:03.603" v="583" actId="20577"/>
          <ac:spMkLst>
            <pc:docMk/>
            <pc:sldMk cId="1821316067" sldId="256"/>
            <ac:spMk id="5" creationId="{E8160C80-407B-4408-98CF-C26262438F09}"/>
          </ac:spMkLst>
        </pc:spChg>
        <pc:spChg chg="add del mod">
          <ac:chgData name="김 나영" userId="a5d63a48-59e1-4399-86da-210ba47540cd" providerId="ADAL" clId="{4510EBB7-751A-412A-947B-44413DE5D1EE}" dt="2023-12-26T06:30:48.518" v="354" actId="478"/>
          <ac:spMkLst>
            <pc:docMk/>
            <pc:sldMk cId="1821316067" sldId="256"/>
            <ac:spMk id="6" creationId="{B1A8FB7D-F99B-4719-948E-F35896FAA0A4}"/>
          </ac:spMkLst>
        </pc:spChg>
        <pc:spChg chg="add mod">
          <ac:chgData name="김 나영" userId="a5d63a48-59e1-4399-86da-210ba47540cd" providerId="ADAL" clId="{4510EBB7-751A-412A-947B-44413DE5D1EE}" dt="2023-12-26T06:30:51.026" v="355" actId="208"/>
          <ac:spMkLst>
            <pc:docMk/>
            <pc:sldMk cId="1821316067" sldId="256"/>
            <ac:spMk id="7" creationId="{04F8A21D-1C5C-42CE-8D7A-79EF507D6366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2:59.794" v="571" actId="6549"/>
        <pc:sldMkLst>
          <pc:docMk/>
          <pc:sldMk cId="1544719453" sldId="257"/>
        </pc:sldMkLst>
        <pc:spChg chg="del">
          <ac:chgData name="김 나영" userId="a5d63a48-59e1-4399-86da-210ba47540cd" providerId="ADAL" clId="{4510EBB7-751A-412A-947B-44413DE5D1EE}" dt="2023-12-26T06:30:53.688" v="356"/>
          <ac:spMkLst>
            <pc:docMk/>
            <pc:sldMk cId="1544719453" sldId="257"/>
            <ac:spMk id="2" creationId="{B7473830-EC28-4CF9-83F3-8A3DF0221389}"/>
          </ac:spMkLst>
        </pc:spChg>
        <pc:spChg chg="add del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3" creationId="{6F32D2CB-71BD-4238-90ED-22345D2A48B8}"/>
          </ac:spMkLst>
        </pc:spChg>
        <pc:spChg chg="add mod">
          <ac:chgData name="김 나영" userId="a5d63a48-59e1-4399-86da-210ba47540cd" providerId="ADAL" clId="{4510EBB7-751A-412A-947B-44413DE5D1EE}" dt="2023-12-26T06:30:55.808" v="358" actId="27636"/>
          <ac:spMkLst>
            <pc:docMk/>
            <pc:sldMk cId="1544719453" sldId="257"/>
            <ac:spMk id="4" creationId="{24E451DF-1307-4B90-8E1D-092354D8C470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5" creationId="{27B49FF3-9051-4C66-964F-5CE2BF2543F3}"/>
          </ac:spMkLst>
        </pc:spChg>
        <pc:spChg chg="add mod">
          <ac:chgData name="김 나영" userId="a5d63a48-59e1-4399-86da-210ba47540cd" providerId="ADAL" clId="{4510EBB7-751A-412A-947B-44413DE5D1EE}" dt="2023-12-26T06:30:55.771" v="357"/>
          <ac:spMkLst>
            <pc:docMk/>
            <pc:sldMk cId="1544719453" sldId="257"/>
            <ac:spMk id="6" creationId="{97169EE4-80EB-4DF5-A65E-102E9E4B2152}"/>
          </ac:spMkLst>
        </pc:spChg>
        <pc:spChg chg="add mod">
          <ac:chgData name="김 나영" userId="a5d63a48-59e1-4399-86da-210ba47540cd" providerId="ADAL" clId="{4510EBB7-751A-412A-947B-44413DE5D1EE}" dt="2023-12-26T06:31:57.424" v="497" actId="20577"/>
          <ac:spMkLst>
            <pc:docMk/>
            <pc:sldMk cId="1544719453" sldId="257"/>
            <ac:spMk id="7" creationId="{614157C2-6C01-45F8-B9D1-6C1B2E484F27}"/>
          </ac:spMkLst>
        </pc:spChg>
        <pc:spChg chg="add mod">
          <ac:chgData name="김 나영" userId="a5d63a48-59e1-4399-86da-210ba47540cd" providerId="ADAL" clId="{4510EBB7-751A-412A-947B-44413DE5D1EE}" dt="2023-12-26T06:32:00.112" v="500" actId="20577"/>
          <ac:spMkLst>
            <pc:docMk/>
            <pc:sldMk cId="1544719453" sldId="257"/>
            <ac:spMk id="8" creationId="{B1F95F64-6B44-4B01-B317-5944DA6EA91D}"/>
          </ac:spMkLst>
        </pc:spChg>
        <pc:spChg chg="add mod">
          <ac:chgData name="김 나영" userId="a5d63a48-59e1-4399-86da-210ba47540cd" providerId="ADAL" clId="{4510EBB7-751A-412A-947B-44413DE5D1EE}" dt="2023-12-26T06:32:59.794" v="571" actId="6549"/>
          <ac:spMkLst>
            <pc:docMk/>
            <pc:sldMk cId="1544719453" sldId="257"/>
            <ac:spMk id="9" creationId="{DC9D781F-DE01-4223-8E3F-7C9B909069BF}"/>
          </ac:spMkLst>
        </pc:spChg>
      </pc:sldChg>
      <pc:sldChg chg="addSp delSp modSp new">
        <pc:chgData name="김 나영" userId="a5d63a48-59e1-4399-86da-210ba47540cd" providerId="ADAL" clId="{4510EBB7-751A-412A-947B-44413DE5D1EE}" dt="2023-12-26T06:35:39.489" v="699" actId="20577"/>
        <pc:sldMkLst>
          <pc:docMk/>
          <pc:sldMk cId="2368037743" sldId="258"/>
        </pc:sldMkLst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2" creationId="{F7D60A4B-088C-4415-9036-877DEC7DA1CA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3" creationId="{DD4548BD-87DC-42BD-848A-DD8F4EE627BB}"/>
          </ac:spMkLst>
        </pc:spChg>
        <pc:spChg chg="del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4" creationId="{7680FD0C-275B-441D-B9C2-922A54DDE455}"/>
          </ac:spMkLst>
        </pc:spChg>
        <pc:spChg chg="add mod">
          <ac:chgData name="김 나영" userId="a5d63a48-59e1-4399-86da-210ba47540cd" providerId="ADAL" clId="{4510EBB7-751A-412A-947B-44413DE5D1EE}" dt="2023-12-26T06:33:05.146" v="574" actId="27636"/>
          <ac:spMkLst>
            <pc:docMk/>
            <pc:sldMk cId="2368037743" sldId="258"/>
            <ac:spMk id="5" creationId="{CBF99F15-CD14-4418-A0DE-6F45CFDD8306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6" creationId="{7187347B-2D77-4BA8-84CF-4AFCA882C1CC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7" creationId="{6A7B5BE8-629A-44F3-BE80-2F781CA79CE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8" creationId="{2F621565-E885-4964-A72D-B02DB6BD855A}"/>
          </ac:spMkLst>
        </pc:spChg>
        <pc:spChg chg="add mod">
          <ac:chgData name="김 나영" userId="a5d63a48-59e1-4399-86da-210ba47540cd" providerId="ADAL" clId="{4510EBB7-751A-412A-947B-44413DE5D1EE}" dt="2023-12-26T06:33:05.089" v="573"/>
          <ac:spMkLst>
            <pc:docMk/>
            <pc:sldMk cId="2368037743" sldId="258"/>
            <ac:spMk id="9" creationId="{9593A827-B43B-47FA-BB1E-7F244552B6E1}"/>
          </ac:spMkLst>
        </pc:spChg>
        <pc:spChg chg="add mod">
          <ac:chgData name="김 나영" userId="a5d63a48-59e1-4399-86da-210ba47540cd" providerId="ADAL" clId="{4510EBB7-751A-412A-947B-44413DE5D1EE}" dt="2023-12-26T06:35:27.368" v="670" actId="1076"/>
          <ac:spMkLst>
            <pc:docMk/>
            <pc:sldMk cId="2368037743" sldId="258"/>
            <ac:spMk id="11" creationId="{63214360-9F63-40D0-9D87-3FD137B91B30}"/>
          </ac:spMkLst>
        </pc:spChg>
        <pc:spChg chg="add del">
          <ac:chgData name="김 나영" userId="a5d63a48-59e1-4399-86da-210ba47540cd" providerId="ADAL" clId="{4510EBB7-751A-412A-947B-44413DE5D1EE}" dt="2023-12-26T06:35:12.713" v="667"/>
          <ac:spMkLst>
            <pc:docMk/>
            <pc:sldMk cId="2368037743" sldId="258"/>
            <ac:spMk id="12" creationId="{44589A8B-362F-4D0F-9F50-3C0A1DB25BBF}"/>
          </ac:spMkLst>
        </pc:spChg>
        <pc:spChg chg="add">
          <ac:chgData name="김 나영" userId="a5d63a48-59e1-4399-86da-210ba47540cd" providerId="ADAL" clId="{4510EBB7-751A-412A-947B-44413DE5D1EE}" dt="2023-12-26T06:35:15.240" v="668"/>
          <ac:spMkLst>
            <pc:docMk/>
            <pc:sldMk cId="2368037743" sldId="258"/>
            <ac:spMk id="13" creationId="{2FAE28E0-C065-4512-BDFE-247F5587D4B3}"/>
          </ac:spMkLst>
        </pc:spChg>
        <pc:spChg chg="add">
          <ac:chgData name="김 나영" userId="a5d63a48-59e1-4399-86da-210ba47540cd" providerId="ADAL" clId="{4510EBB7-751A-412A-947B-44413DE5D1EE}" dt="2023-12-26T06:35:20.778" v="669"/>
          <ac:spMkLst>
            <pc:docMk/>
            <pc:sldMk cId="2368037743" sldId="258"/>
            <ac:spMk id="14" creationId="{4487353A-BA7D-4FD9-A722-7759B15BB04C}"/>
          </ac:spMkLst>
        </pc:spChg>
        <pc:spChg chg="add mod">
          <ac:chgData name="김 나영" userId="a5d63a48-59e1-4399-86da-210ba47540cd" providerId="ADAL" clId="{4510EBB7-751A-412A-947B-44413DE5D1EE}" dt="2023-12-26T06:35:39.489" v="699" actId="20577"/>
          <ac:spMkLst>
            <pc:docMk/>
            <pc:sldMk cId="2368037743" sldId="258"/>
            <ac:spMk id="15" creationId="{66A5AF1F-6EC3-40BB-8C24-F1B3B23DE252}"/>
          </ac:spMkLst>
        </pc:spChg>
      </pc:sldChg>
      <pc:sldChg chg="addSp delSp modSp add ord">
        <pc:chgData name="김 나영" userId="a5d63a48-59e1-4399-86da-210ba47540cd" providerId="ADAL" clId="{4510EBB7-751A-412A-947B-44413DE5D1EE}" dt="2023-12-26T06:34:21.336" v="586" actId="20577"/>
        <pc:sldMkLst>
          <pc:docMk/>
          <pc:sldMk cId="3226225784" sldId="259"/>
        </pc:sldMkLst>
        <pc:spChg chg="add mod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2" creationId="{0BC685E9-3157-482B-A658-3DBFC2C0578C}"/>
          </ac:spMkLst>
        </pc:spChg>
        <pc:spChg chg="del">
          <ac:chgData name="김 나영" userId="a5d63a48-59e1-4399-86da-210ba47540cd" providerId="ADAL" clId="{4510EBB7-751A-412A-947B-44413DE5D1EE}" dt="2023-12-26T06:34:10.148" v="584"/>
          <ac:spMkLst>
            <pc:docMk/>
            <pc:sldMk cId="3226225784" sldId="259"/>
            <ac:spMk id="4" creationId="{E245E4D3-8BCC-4215-AC5B-2CB9E8084556}"/>
          </ac:spMkLst>
        </pc:spChg>
        <pc:spChg chg="mod">
          <ac:chgData name="김 나영" userId="a5d63a48-59e1-4399-86da-210ba47540cd" providerId="ADAL" clId="{4510EBB7-751A-412A-947B-44413DE5D1EE}" dt="2023-12-26T06:34:21.336" v="586" actId="20577"/>
          <ac:spMkLst>
            <pc:docMk/>
            <pc:sldMk cId="3226225784" sldId="259"/>
            <ac:spMk id="5" creationId="{E8160C80-407B-4408-98CF-C26262438F09}"/>
          </ac:spMkLst>
        </pc:spChg>
      </pc:sldChg>
      <pc:sldChg chg="addSp delSp modSp new">
        <pc:chgData name="김 나영" userId="a5d63a48-59e1-4399-86da-210ba47540cd" providerId="ADAL" clId="{4510EBB7-751A-412A-947B-44413DE5D1EE}" dt="2023-12-26T08:16:48.876" v="941" actId="408"/>
        <pc:sldMkLst>
          <pc:docMk/>
          <pc:sldMk cId="122691156" sldId="260"/>
        </pc:sldMkLst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2" creationId="{22336AE3-55CF-43B9-A042-D921D005A890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3" creationId="{A02E2615-F8C0-4611-9F20-FFC8545B244A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5" creationId="{9C8B15AE-30B0-4F3F-B7E2-DBA837AD8AA7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6" creationId="{5F75893E-6C43-4988-A03A-964AD253C163}"/>
          </ac:spMkLst>
        </pc:spChg>
        <pc:spChg chg="del">
          <ac:chgData name="김 나영" userId="a5d63a48-59e1-4399-86da-210ba47540cd" providerId="ADAL" clId="{4510EBB7-751A-412A-947B-44413DE5D1EE}" dt="2023-12-26T06:35:55.224" v="701"/>
          <ac:spMkLst>
            <pc:docMk/>
            <pc:sldMk cId="122691156" sldId="260"/>
            <ac:spMk id="7" creationId="{AC013001-7403-4F8C-B3CE-D9A4D56199CE}"/>
          </ac:spMkLst>
        </pc:spChg>
        <pc:spChg chg="add mod">
          <ac:chgData name="김 나영" userId="a5d63a48-59e1-4399-86da-210ba47540cd" providerId="ADAL" clId="{4510EBB7-751A-412A-947B-44413DE5D1EE}" dt="2023-12-26T06:40:06.269" v="751"/>
          <ac:spMkLst>
            <pc:docMk/>
            <pc:sldMk cId="122691156" sldId="260"/>
            <ac:spMk id="18" creationId="{E0EF763B-3F7F-40DF-9AD2-B2B8774703E6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19" creationId="{5BC1B6C0-3BE5-441D-9F59-852CBA825B6B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0" creationId="{692E48DA-882D-4FB8-8DD8-66E9445EC6FA}"/>
          </ac:spMkLst>
        </pc:spChg>
        <pc:spChg chg="add mod">
          <ac:chgData name="김 나영" userId="a5d63a48-59e1-4399-86da-210ba47540cd" providerId="ADAL" clId="{4510EBB7-751A-412A-947B-44413DE5D1EE}" dt="2023-12-26T08:13:01.213" v="859" actId="1076"/>
          <ac:spMkLst>
            <pc:docMk/>
            <pc:sldMk cId="122691156" sldId="260"/>
            <ac:spMk id="21" creationId="{93DB74CD-D07D-4DD3-81CD-C5FF4984EBAC}"/>
          </ac:spMkLst>
        </pc:spChg>
        <pc:spChg chg="add mod">
          <ac:chgData name="김 나영" userId="a5d63a48-59e1-4399-86da-210ba47540cd" providerId="ADAL" clId="{4510EBB7-751A-412A-947B-44413DE5D1EE}" dt="2023-12-26T08:13:13.161" v="911" actId="6549"/>
          <ac:spMkLst>
            <pc:docMk/>
            <pc:sldMk cId="122691156" sldId="260"/>
            <ac:spMk id="22" creationId="{B512881A-EC7A-4A39-8FC4-5D98F53E74CC}"/>
          </ac:spMkLst>
        </pc:sp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9" creationId="{B764F7B6-615E-458C-9B4B-3B1EFF37C7BC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1" creationId="{CB2F1266-28AE-4414-8E3D-F8316F0ADF51}"/>
          </ac:picMkLst>
        </pc:picChg>
        <pc:picChg chg="add del mod">
          <ac:chgData name="김 나영" userId="a5d63a48-59e1-4399-86da-210ba47540cd" providerId="ADAL" clId="{4510EBB7-751A-412A-947B-44413DE5D1EE}" dt="2023-12-26T06:37:12.544" v="710" actId="478"/>
          <ac:picMkLst>
            <pc:docMk/>
            <pc:sldMk cId="122691156" sldId="260"/>
            <ac:picMk id="13" creationId="{34DE931C-B26A-47CD-82A9-45FA41573369}"/>
          </ac:picMkLst>
        </pc:picChg>
        <pc:picChg chg="add del mod">
          <ac:chgData name="김 나영" userId="a5d63a48-59e1-4399-86da-210ba47540cd" providerId="ADAL" clId="{4510EBB7-751A-412A-947B-44413DE5D1EE}" dt="2023-12-26T06:39:50.646" v="713" actId="478"/>
          <ac:picMkLst>
            <pc:docMk/>
            <pc:sldMk cId="122691156" sldId="260"/>
            <ac:picMk id="15" creationId="{AF9BF40C-99A8-4B41-808B-1A899E93B381}"/>
          </ac:picMkLst>
        </pc:picChg>
        <pc:picChg chg="add mod">
          <ac:chgData name="김 나영" userId="a5d63a48-59e1-4399-86da-210ba47540cd" providerId="ADAL" clId="{4510EBB7-751A-412A-947B-44413DE5D1EE}" dt="2023-12-26T08:13:01.213" v="859" actId="1076"/>
          <ac:picMkLst>
            <pc:docMk/>
            <pc:sldMk cId="122691156" sldId="260"/>
            <ac:picMk id="17" creationId="{9E6F7710-F308-4A02-A0A3-7887CB1643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4" creationId="{94085996-1324-4445-B9A2-17FA0B450176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6" creationId="{2050418E-7355-4C55-90A2-17BF9E41C9E4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28" creationId="{7335645F-376B-4FB7-9C69-175E32168BB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0" creationId="{EDFFA643-FFCF-432A-9B79-5A2AB76E2AC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2" creationId="{151D2091-EBA9-4413-AB82-E9B9CC65313D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4" creationId="{73AF2761-5B9F-447C-9611-0570ABF8EE71}"/>
          </ac:picMkLst>
        </pc:picChg>
        <pc:picChg chg="add mod">
          <ac:chgData name="김 나영" userId="a5d63a48-59e1-4399-86da-210ba47540cd" providerId="ADAL" clId="{4510EBB7-751A-412A-947B-44413DE5D1EE}" dt="2023-12-26T08:16:34.350" v="933" actId="408"/>
          <ac:picMkLst>
            <pc:docMk/>
            <pc:sldMk cId="122691156" sldId="260"/>
            <ac:picMk id="36" creationId="{F82910D4-16E2-40DF-A5D7-5A386FA0FF2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38" creationId="{6E550CA5-E7E2-48D3-950F-96DBE86C8A6F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0" creationId="{AA868556-E979-4373-B0A0-3F753059847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2" creationId="{7207DD97-BA48-4B3A-A3E2-40E6CF6F2770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4" creationId="{43BEF83D-48EB-4C44-A48F-AF137301BEDB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6" creationId="{30BA4AAF-56DD-4B64-AB81-470CE02D236D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48" creationId="{C3957F8A-32D6-43DE-B9A7-EFED5F8DB221}"/>
          </ac:picMkLst>
        </pc:picChg>
        <pc:picChg chg="add mod">
          <ac:chgData name="김 나영" userId="a5d63a48-59e1-4399-86da-210ba47540cd" providerId="ADAL" clId="{4510EBB7-751A-412A-947B-44413DE5D1EE}" dt="2023-12-26T08:16:45.511" v="940" actId="408"/>
          <ac:picMkLst>
            <pc:docMk/>
            <pc:sldMk cId="122691156" sldId="260"/>
            <ac:picMk id="50" creationId="{871DC1DA-38C7-4633-8847-83E4BA5862DB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2" creationId="{97EC63DB-1689-47D3-ACFC-6FA1932F5A79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4" creationId="{8A2E9BF0-8BDE-4CE0-B03F-4FBF87F01C4D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6" creationId="{5C7FA563-0E45-44B2-BF0E-6B01A1DBE52E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58" creationId="{ECCE116A-99D5-481C-90C5-2E7B10B1C178}"/>
          </ac:picMkLst>
        </pc:picChg>
        <pc:picChg chg="add mod">
          <ac:chgData name="김 나영" userId="a5d63a48-59e1-4399-86da-210ba47540cd" providerId="ADAL" clId="{4510EBB7-751A-412A-947B-44413DE5D1EE}" dt="2023-12-26T08:16:48.876" v="941" actId="408"/>
          <ac:picMkLst>
            <pc:docMk/>
            <pc:sldMk cId="122691156" sldId="260"/>
            <ac:picMk id="60" creationId="{BE8BDECB-7E36-4490-AE94-0487C8B7CFE2}"/>
          </ac:picMkLst>
        </pc:picChg>
      </pc:sldChg>
      <pc:sldChg chg="addSp delSp modSp new">
        <pc:chgData name="김 나영" userId="a5d63a48-59e1-4399-86da-210ba47540cd" providerId="ADAL" clId="{4510EBB7-751A-412A-947B-44413DE5D1EE}" dt="2023-12-26T08:20:23.017" v="983"/>
        <pc:sldMkLst>
          <pc:docMk/>
          <pc:sldMk cId="171359511" sldId="261"/>
        </pc:sldMkLst>
        <pc:spChg chg="mod">
          <ac:chgData name="김 나영" userId="a5d63a48-59e1-4399-86da-210ba47540cd" providerId="ADAL" clId="{4510EBB7-751A-412A-947B-44413DE5D1EE}" dt="2023-12-26T08:19:08.741" v="943" actId="27636"/>
          <ac:spMkLst>
            <pc:docMk/>
            <pc:sldMk cId="171359511" sldId="261"/>
            <ac:spMk id="2" creationId="{9206C27F-8776-4C45-8BB5-5FE5B60C91C7}"/>
          </ac:spMkLst>
        </pc:spChg>
        <pc:graphicFrameChg chg="add del mod">
          <ac:chgData name="김 나영" userId="a5d63a48-59e1-4399-86da-210ba47540cd" providerId="ADAL" clId="{4510EBB7-751A-412A-947B-44413DE5D1EE}" dt="2023-12-26T08:19:22.828" v="947" actId="3680"/>
          <ac:graphicFrameMkLst>
            <pc:docMk/>
            <pc:sldMk cId="171359511" sldId="261"/>
            <ac:graphicFrameMk id="6" creationId="{D77C73EB-6E2C-45DA-8B2D-BA15C15961F7}"/>
          </ac:graphicFrameMkLst>
        </pc:graphicFrameChg>
        <pc:graphicFrameChg chg="add mod modGraphic">
          <ac:chgData name="김 나영" userId="a5d63a48-59e1-4399-86da-210ba47540cd" providerId="ADAL" clId="{4510EBB7-751A-412A-947B-44413DE5D1EE}" dt="2023-12-26T08:20:23.017" v="983"/>
          <ac:graphicFrameMkLst>
            <pc:docMk/>
            <pc:sldMk cId="171359511" sldId="261"/>
            <ac:graphicFrameMk id="8" creationId="{A5842793-7E09-49BE-A8AC-5DAAA2849100}"/>
          </ac:graphicFrameMkLst>
        </pc:graphicFrameChg>
      </pc:sldChg>
      <pc:sldChg chg="addSp delSp modSp new">
        <pc:chgData name="김 나영" userId="a5d63a48-59e1-4399-86da-210ba47540cd" providerId="ADAL" clId="{4510EBB7-751A-412A-947B-44413DE5D1EE}" dt="2023-12-26T08:21:41.322" v="996" actId="27636"/>
        <pc:sldMkLst>
          <pc:docMk/>
          <pc:sldMk cId="546110172" sldId="262"/>
        </pc:sldMkLst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2" creationId="{53488C17-8CF1-4CB6-8432-6896168D6E1A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3" creationId="{5BDFC3B0-8A1F-4DAA-9BB4-0736CCB1172E}"/>
          </ac:spMkLst>
        </pc:spChg>
        <pc:spChg chg="del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5" creationId="{4F19A3C5-1471-4C95-A6B8-02E2C215E383}"/>
          </ac:spMkLst>
        </pc:spChg>
        <pc:spChg chg="add mod">
          <ac:chgData name="김 나영" userId="a5d63a48-59e1-4399-86da-210ba47540cd" providerId="ADAL" clId="{4510EBB7-751A-412A-947B-44413DE5D1EE}" dt="2023-12-26T08:21:41.322" v="996" actId="27636"/>
          <ac:spMkLst>
            <pc:docMk/>
            <pc:sldMk cId="546110172" sldId="262"/>
            <ac:spMk id="6" creationId="{04B68594-EF2B-409C-8CB7-D3AA7336F88E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7" creationId="{A37F77CE-BEE0-4322-B575-00B1C08ADBF9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8" creationId="{6BC20FBC-8D42-4A4B-8DB4-7623F907C0D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9" creationId="{B44C4199-752F-432B-92DF-651C3576B94F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0" creationId="{5C59539B-F2CD-48D1-9A9C-9D33B04B4A02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1" creationId="{A3B2E921-25CF-426C-935C-1AC6EFEA47E0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2" creationId="{EAADF12F-D663-4E6E-85A1-5577BF8A86AA}"/>
          </ac:spMkLst>
        </pc:spChg>
        <pc:spChg chg="add mod">
          <ac:chgData name="김 나영" userId="a5d63a48-59e1-4399-86da-210ba47540cd" providerId="ADAL" clId="{4510EBB7-751A-412A-947B-44413DE5D1EE}" dt="2023-12-26T08:21:41.279" v="995"/>
          <ac:spMkLst>
            <pc:docMk/>
            <pc:sldMk cId="546110172" sldId="262"/>
            <ac:spMk id="13" creationId="{982F58D0-D349-453E-9210-E1F2C05E01AA}"/>
          </ac:spMkLst>
        </pc:spChg>
      </pc:sldChg>
      <pc:sldChg chg="new del">
        <pc:chgData name="김 나영" userId="a5d63a48-59e1-4399-86da-210ba47540cd" providerId="ADAL" clId="{4510EBB7-751A-412A-947B-44413DE5D1EE}" dt="2023-12-26T08:21:56.367" v="998" actId="680"/>
        <pc:sldMkLst>
          <pc:docMk/>
          <pc:sldMk cId="4180909793" sldId="263"/>
        </pc:sldMkLst>
      </pc:sldChg>
      <pc:sldMasterChg chg="addSldLayout delSldLayout modSldLayout">
        <pc:chgData name="김 나영" userId="a5d63a48-59e1-4399-86da-210ba47540cd" providerId="ADAL" clId="{4510EBB7-751A-412A-947B-44413DE5D1EE}" dt="2023-12-26T08:21:30.481" v="993" actId="14100"/>
        <pc:sldMasterMkLst>
          <pc:docMk/>
          <pc:sldMasterMk cId="2624242901" sldId="2147483648"/>
        </pc:sldMasterMkLst>
        <pc:sldLayoutChg chg="addSp delSp modSp">
          <pc:chgData name="김 나영" userId="a5d63a48-59e1-4399-86da-210ba47540cd" providerId="ADAL" clId="{4510EBB7-751A-412A-947B-44413DE5D1EE}" dt="2023-12-26T06:29:35.115" v="215" actId="693"/>
          <pc:sldLayoutMkLst>
            <pc:docMk/>
            <pc:sldMasterMk cId="2624242901" sldId="2147483648"/>
            <pc:sldLayoutMk cId="507745429" sldId="2147483653"/>
          </pc:sldLayoutMkLst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2" creationId="{3E57D65F-95DF-44F7-9A9E-7F851FAC2E15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3" creationId="{638835D1-51F5-435C-BA22-4FD121C2D16D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4" creationId="{A663672E-1BEF-4A15-88FF-F17FCE81EB3F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5" creationId="{6E71E3F2-2414-4006-B383-BF5AA3E418AC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6" creationId="{A2DEFBA3-A6DB-4844-AC30-317255D9AC03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7" creationId="{59D66347-1E92-4341-B3F7-5F1586C8B168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8" creationId="{74F46160-99BF-48CE-8D1D-61D3CEBC30FB}"/>
            </ac:spMkLst>
          </pc:spChg>
          <pc:spChg chg="del">
            <ac:chgData name="김 나영" userId="a5d63a48-59e1-4399-86da-210ba47540cd" providerId="ADAL" clId="{4510EBB7-751A-412A-947B-44413DE5D1EE}" dt="2023-12-26T06:24:13.282" v="153" actId="478"/>
            <ac:spMkLst>
              <pc:docMk/>
              <pc:sldMasterMk cId="2624242901" sldId="2147483648"/>
              <pc:sldLayoutMk cId="507745429" sldId="2147483653"/>
              <ac:spMk id="9" creationId="{0293EC6A-25DA-4DDA-91E2-7A7971877993}"/>
            </ac:spMkLst>
          </pc:spChg>
          <pc:spChg chg="add del mod">
            <ac:chgData name="김 나영" userId="a5d63a48-59e1-4399-86da-210ba47540cd" providerId="ADAL" clId="{4510EBB7-751A-412A-947B-44413DE5D1EE}" dt="2023-12-26T06:24:27.220" v="156" actId="478"/>
            <ac:spMkLst>
              <pc:docMk/>
              <pc:sldMasterMk cId="2624242901" sldId="2147483648"/>
              <pc:sldLayoutMk cId="507745429" sldId="2147483653"/>
              <ac:spMk id="10" creationId="{8D49326E-3425-49D5-A93D-6AB703DFD4C1}"/>
            </ac:spMkLst>
          </pc:spChg>
          <pc:spChg chg="add mod">
            <ac:chgData name="김 나영" userId="a5d63a48-59e1-4399-86da-210ba47540cd" providerId="ADAL" clId="{4510EBB7-751A-412A-947B-44413DE5D1EE}" dt="2023-12-26T06:26:02.390" v="158" actId="207"/>
            <ac:spMkLst>
              <pc:docMk/>
              <pc:sldMasterMk cId="2624242901" sldId="2147483648"/>
              <pc:sldLayoutMk cId="507745429" sldId="2147483653"/>
              <ac:spMk id="11" creationId="{763FE8AF-4989-405B-83B3-5F4881FEEFD4}"/>
            </ac:spMkLst>
          </pc:spChg>
          <pc:spChg chg="add del">
            <ac:chgData name="김 나영" userId="a5d63a48-59e1-4399-86da-210ba47540cd" providerId="ADAL" clId="{4510EBB7-751A-412A-947B-44413DE5D1EE}" dt="2023-12-26T06:26:27.203" v="163" actId="11529"/>
            <ac:spMkLst>
              <pc:docMk/>
              <pc:sldMasterMk cId="2624242901" sldId="2147483648"/>
              <pc:sldLayoutMk cId="507745429" sldId="2147483653"/>
              <ac:spMk id="13" creationId="{E3C29DA6-442E-4E14-A7CC-E570E661B904}"/>
            </ac:spMkLst>
          </pc:spChg>
          <pc:spChg chg="add mod">
            <ac:chgData name="김 나영" userId="a5d63a48-59e1-4399-86da-210ba47540cd" providerId="ADAL" clId="{4510EBB7-751A-412A-947B-44413DE5D1EE}" dt="2023-12-26T06:28:22.858" v="199" actId="12789"/>
            <ac:spMkLst>
              <pc:docMk/>
              <pc:sldMasterMk cId="2624242901" sldId="2147483648"/>
              <pc:sldLayoutMk cId="507745429" sldId="2147483653"/>
              <ac:spMk id="14" creationId="{19192EE4-B68E-4088-9A48-09BD1A0DBDA2}"/>
            </ac:spMkLst>
          </pc:spChg>
          <pc:spChg chg="add mod">
            <ac:chgData name="김 나영" userId="a5d63a48-59e1-4399-86da-210ba47540cd" providerId="ADAL" clId="{4510EBB7-751A-412A-947B-44413DE5D1EE}" dt="2023-12-26T06:29:35.115" v="215" actId="693"/>
            <ac:spMkLst>
              <pc:docMk/>
              <pc:sldMasterMk cId="2624242901" sldId="2147483648"/>
              <pc:sldLayoutMk cId="507745429" sldId="2147483653"/>
              <ac:spMk id="15" creationId="{F86389A1-9790-42E2-8554-8CB717D16C49}"/>
            </ac:spMkLst>
          </pc:spChg>
          <pc:picChg chg="add mod">
            <ac:chgData name="김 나영" userId="a5d63a48-59e1-4399-86da-210ba47540cd" providerId="ADAL" clId="{4510EBB7-751A-412A-947B-44413DE5D1EE}" dt="2023-12-26T06:29:27.374" v="214" actId="1035"/>
            <ac:picMkLst>
              <pc:docMk/>
              <pc:sldMasterMk cId="2624242901" sldId="2147483648"/>
              <pc:sldLayoutMk cId="507745429" sldId="2147483653"/>
              <ac:picMk id="12" creationId="{C539FFDC-0542-4B77-BDBA-4E22CE6057FA}"/>
            </ac:picMkLst>
          </pc:picChg>
        </pc:sldLayoutChg>
        <pc:sldLayoutChg chg="delSp modSp del">
          <pc:chgData name="김 나영" userId="a5d63a48-59e1-4399-86da-210ba47540cd" providerId="ADAL" clId="{4510EBB7-751A-412A-947B-44413DE5D1EE}" dt="2023-12-26T06:20:27.903" v="121" actId="2696"/>
          <pc:sldLayoutMkLst>
            <pc:docMk/>
            <pc:sldMasterMk cId="2624242901" sldId="2147483648"/>
            <pc:sldLayoutMk cId="1054222400" sldId="2147483654"/>
          </pc:sldLayoutMkLst>
          <pc:spChg chg="del">
            <ac:chgData name="김 나영" userId="a5d63a48-59e1-4399-86da-210ba47540cd" providerId="ADAL" clId="{4510EBB7-751A-412A-947B-44413DE5D1EE}" dt="2023-12-26T06:14:39.115" v="58" actId="478"/>
            <ac:spMkLst>
              <pc:docMk/>
              <pc:sldMasterMk cId="2624242901" sldId="2147483648"/>
              <pc:sldLayoutMk cId="1054222400" sldId="2147483654"/>
              <ac:spMk id="2" creationId="{A9D312A6-E5E7-4880-A73F-7CBA5B82F39B}"/>
            </ac:spMkLst>
          </pc:spChg>
          <pc:spChg chg="del">
            <ac:chgData name="김 나영" userId="a5d63a48-59e1-4399-86da-210ba47540cd" providerId="ADAL" clId="{4510EBB7-751A-412A-947B-44413DE5D1EE}" dt="2023-12-26T06:14:43.070" v="59" actId="478"/>
            <ac:spMkLst>
              <pc:docMk/>
              <pc:sldMasterMk cId="2624242901" sldId="2147483648"/>
              <pc:sldLayoutMk cId="1054222400" sldId="2147483654"/>
              <ac:spMk id="5" creationId="{69E9F80F-01B9-458C-B9D2-ECF69484549A}"/>
            </ac:spMkLst>
          </pc:spChg>
          <pc:spChg chg="mod">
            <ac:chgData name="김 나영" userId="a5d63a48-59e1-4399-86da-210ba47540cd" providerId="ADAL" clId="{4510EBB7-751A-412A-947B-44413DE5D1EE}" dt="2023-12-26T06:14:52.837" v="67" actId="1036"/>
            <ac:spMkLst>
              <pc:docMk/>
              <pc:sldMasterMk cId="2624242901" sldId="2147483648"/>
              <pc:sldLayoutMk cId="1054222400" sldId="2147483654"/>
              <ac:spMk id="9" creationId="{B9081722-BDCA-411B-88E1-611DAD232B11}"/>
            </ac:spMkLst>
          </pc:spChg>
          <pc:spChg chg="mod ord">
            <ac:chgData name="김 나영" userId="a5d63a48-59e1-4399-86da-210ba47540cd" providerId="ADAL" clId="{4510EBB7-751A-412A-947B-44413DE5D1EE}" dt="2023-12-26T06:14:35.959" v="57" actId="167"/>
            <ac:spMkLst>
              <pc:docMk/>
              <pc:sldMasterMk cId="2624242901" sldId="2147483648"/>
              <pc:sldLayoutMk cId="1054222400" sldId="2147483654"/>
              <ac:spMk id="15" creationId="{29E3B8BD-1E7A-45D5-A9EE-905CC913ED68}"/>
            </ac:spMkLst>
          </pc:spChg>
          <pc:spChg chg="mod">
            <ac:chgData name="김 나영" userId="a5d63a48-59e1-4399-86da-210ba47540cd" providerId="ADAL" clId="{4510EBB7-751A-412A-947B-44413DE5D1EE}" dt="2023-12-26T06:14:46.167" v="61" actId="1076"/>
            <ac:spMkLst>
              <pc:docMk/>
              <pc:sldMasterMk cId="2624242901" sldId="2147483648"/>
              <pc:sldLayoutMk cId="1054222400" sldId="2147483654"/>
              <ac:spMk id="16" creationId="{FC65873E-AD7B-42B8-8C27-F1FCAD5B6DEF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20:34.711" v="122" actId="1076"/>
          <pc:sldLayoutMkLst>
            <pc:docMk/>
            <pc:sldMasterMk cId="2624242901" sldId="2147483648"/>
            <pc:sldLayoutMk cId="4279134240" sldId="2147483656"/>
          </pc:sldLayoutMkLst>
          <pc:spChg chg="del">
            <ac:chgData name="김 나영" userId="a5d63a48-59e1-4399-86da-210ba47540cd" providerId="ADAL" clId="{4510EBB7-751A-412A-947B-44413DE5D1EE}" dt="2023-12-26T06:07:00.459" v="8" actId="478"/>
            <ac:spMkLst>
              <pc:docMk/>
              <pc:sldMasterMk cId="2624242901" sldId="2147483648"/>
              <pc:sldLayoutMk cId="4279134240" sldId="2147483656"/>
              <ac:spMk id="6" creationId="{3A39CD75-C15A-4C8A-BB4D-E9DB155FC16F}"/>
            </ac:spMkLst>
          </pc:spChg>
          <pc:spChg chg="mod">
            <ac:chgData name="김 나영" userId="a5d63a48-59e1-4399-86da-210ba47540cd" providerId="ADAL" clId="{4510EBB7-751A-412A-947B-44413DE5D1EE}" dt="2023-12-26T06:16:00.393" v="84" actId="14100"/>
            <ac:spMkLst>
              <pc:docMk/>
              <pc:sldMasterMk cId="2624242901" sldId="2147483648"/>
              <pc:sldLayoutMk cId="4279134240" sldId="2147483656"/>
              <ac:spMk id="7" creationId="{FCA6495D-60F6-4AB9-B8E1-8C2F9B8D74C3}"/>
            </ac:spMkLst>
          </pc:spChg>
          <pc:spChg chg="del mod">
            <ac:chgData name="김 나영" userId="a5d63a48-59e1-4399-86da-210ba47540cd" providerId="ADAL" clId="{4510EBB7-751A-412A-947B-44413DE5D1EE}" dt="2023-12-26T06:07:22.783" v="12" actId="478"/>
            <ac:spMkLst>
              <pc:docMk/>
              <pc:sldMasterMk cId="2624242901" sldId="2147483648"/>
              <pc:sldLayoutMk cId="4279134240" sldId="2147483656"/>
              <ac:spMk id="8" creationId="{3A56E76A-EFFA-49B5-876F-C79BDCA537F5}"/>
            </ac:spMkLst>
          </pc:spChg>
          <pc:spChg chg="del mod">
            <ac:chgData name="김 나영" userId="a5d63a48-59e1-4399-86da-210ba47540cd" providerId="ADAL" clId="{4510EBB7-751A-412A-947B-44413DE5D1EE}" dt="2023-12-26T06:06:57.375" v="6" actId="478"/>
            <ac:spMkLst>
              <pc:docMk/>
              <pc:sldMasterMk cId="2624242901" sldId="2147483648"/>
              <pc:sldLayoutMk cId="4279134240" sldId="2147483656"/>
              <ac:spMk id="10" creationId="{9218237E-C780-4DF6-9A69-D3055D6722A3}"/>
            </ac:spMkLst>
          </pc:spChg>
          <pc:spChg chg="mod">
            <ac:chgData name="김 나영" userId="a5d63a48-59e1-4399-86da-210ba47540cd" providerId="ADAL" clId="{4510EBB7-751A-412A-947B-44413DE5D1EE}" dt="2023-12-26T06:20:14.928" v="120" actId="14100"/>
            <ac:spMkLst>
              <pc:docMk/>
              <pc:sldMasterMk cId="2624242901" sldId="2147483648"/>
              <pc:sldLayoutMk cId="4279134240" sldId="2147483656"/>
              <ac:spMk id="12" creationId="{5D2E3E7E-5CCA-4926-AE8B-344F74F64F76}"/>
            </ac:spMkLst>
          </pc:spChg>
          <pc:spChg chg="mod ord">
            <ac:chgData name="김 나영" userId="a5d63a48-59e1-4399-86da-210ba47540cd" providerId="ADAL" clId="{4510EBB7-751A-412A-947B-44413DE5D1EE}" dt="2023-12-26T06:20:34.711" v="122" actId="1076"/>
            <ac:spMkLst>
              <pc:docMk/>
              <pc:sldMasterMk cId="2624242901" sldId="2147483648"/>
              <pc:sldLayoutMk cId="4279134240" sldId="2147483656"/>
              <ac:spMk id="13" creationId="{38D331C9-9C76-4A5F-8A82-7D5DE9F31245}"/>
            </ac:spMkLst>
          </pc:spChg>
          <pc:spChg chg="add mod ord">
            <ac:chgData name="김 나영" userId="a5d63a48-59e1-4399-86da-210ba47540cd" providerId="ADAL" clId="{4510EBB7-751A-412A-947B-44413DE5D1EE}" dt="2023-12-26T06:18:52.100" v="108" actId="14100"/>
            <ac:spMkLst>
              <pc:docMk/>
              <pc:sldMasterMk cId="2624242901" sldId="2147483648"/>
              <pc:sldLayoutMk cId="4279134240" sldId="2147483656"/>
              <ac:spMk id="15" creationId="{918985FB-1DD7-4013-A10C-828692AE7D87}"/>
            </ac:spMkLst>
          </pc:spChg>
          <pc:spChg chg="add del mod">
            <ac:chgData name="김 나영" userId="a5d63a48-59e1-4399-86da-210ba47540cd" providerId="ADAL" clId="{4510EBB7-751A-412A-947B-44413DE5D1EE}" dt="2023-12-26T06:08:47.283" v="40" actId="478"/>
            <ac:spMkLst>
              <pc:docMk/>
              <pc:sldMasterMk cId="2624242901" sldId="2147483648"/>
              <pc:sldLayoutMk cId="4279134240" sldId="2147483656"/>
              <ac:spMk id="16" creationId="{0FDFA643-75C7-440C-844F-A9661BB16EE0}"/>
            </ac:spMkLst>
          </pc:spChg>
          <pc:spChg chg="add mod">
            <ac:chgData name="김 나영" userId="a5d63a48-59e1-4399-86da-210ba47540cd" providerId="ADAL" clId="{4510EBB7-751A-412A-947B-44413DE5D1EE}" dt="2023-12-26T06:15:28.869" v="73" actId="1076"/>
            <ac:spMkLst>
              <pc:docMk/>
              <pc:sldMasterMk cId="2624242901" sldId="2147483648"/>
              <pc:sldLayoutMk cId="4279134240" sldId="2147483656"/>
              <ac:spMk id="17" creationId="{385CB7D2-40D8-4292-B280-18F778B3DEDC}"/>
            </ac:spMkLst>
          </pc:spChg>
          <pc:spChg chg="add mod ord">
            <ac:chgData name="김 나영" userId="a5d63a48-59e1-4399-86da-210ba47540cd" providerId="ADAL" clId="{4510EBB7-751A-412A-947B-44413DE5D1EE}" dt="2023-12-26T06:19:55.581" v="118" actId="12788"/>
            <ac:spMkLst>
              <pc:docMk/>
              <pc:sldMasterMk cId="2624242901" sldId="2147483648"/>
              <pc:sldLayoutMk cId="4279134240" sldId="2147483656"/>
              <ac:spMk id="18" creationId="{0344A9D4-2CEB-4E2B-9E1D-1B43FA570ADD}"/>
            </ac:spMkLst>
          </pc:spChg>
          <pc:spChg chg="add mod ord">
            <ac:chgData name="김 나영" userId="a5d63a48-59e1-4399-86da-210ba47540cd" providerId="ADAL" clId="{4510EBB7-751A-412A-947B-44413DE5D1EE}" dt="2023-12-26T06:18:42.540" v="103" actId="1076"/>
            <ac:spMkLst>
              <pc:docMk/>
              <pc:sldMasterMk cId="2624242901" sldId="2147483648"/>
              <pc:sldLayoutMk cId="4279134240" sldId="2147483656"/>
              <ac:spMk id="19" creationId="{F17FFD01-A809-4E78-B7B5-9D8EEAFA6FBA}"/>
            </ac:spMkLst>
          </pc:spChg>
          <pc:spChg chg="add mod">
            <ac:chgData name="김 나영" userId="a5d63a48-59e1-4399-86da-210ba47540cd" providerId="ADAL" clId="{4510EBB7-751A-412A-947B-44413DE5D1EE}" dt="2023-12-26T06:18:35.352" v="101" actId="207"/>
            <ac:spMkLst>
              <pc:docMk/>
              <pc:sldMasterMk cId="2624242901" sldId="2147483648"/>
              <pc:sldLayoutMk cId="4279134240" sldId="2147483656"/>
              <ac:spMk id="20" creationId="{B9AD12A2-1E17-41AF-B093-56B9AF9792C8}"/>
            </ac:spMkLst>
          </pc:spChg>
          <pc:picChg chg="add mod">
            <ac:chgData name="김 나영" userId="a5d63a48-59e1-4399-86da-210ba47540cd" providerId="ADAL" clId="{4510EBB7-751A-412A-947B-44413DE5D1EE}" dt="2023-12-26T06:20:04.761" v="119" actId="1076"/>
            <ac:picMkLst>
              <pc:docMk/>
              <pc:sldMasterMk cId="2624242901" sldId="2147483648"/>
              <pc:sldLayoutMk cId="4279134240" sldId="2147483656"/>
              <ac:picMk id="2050" creationId="{ED4C1923-E104-414A-8AC6-9A7151AFF158}"/>
            </ac:picMkLst>
          </pc:picChg>
        </pc:sldLayoutChg>
        <pc:sldLayoutChg chg="addSp delSp modSp">
          <pc:chgData name="김 나영" userId="a5d63a48-59e1-4399-86da-210ba47540cd" providerId="ADAL" clId="{4510EBB7-751A-412A-947B-44413DE5D1EE}" dt="2023-12-26T06:29:09.789" v="203" actId="14100"/>
          <pc:sldLayoutMkLst>
            <pc:docMk/>
            <pc:sldMasterMk cId="2624242901" sldId="2147483648"/>
            <pc:sldLayoutMk cId="2581906928" sldId="2147483657"/>
          </pc:sldLayoutMkLst>
          <pc:spChg chg="add del">
            <ac:chgData name="김 나영" userId="a5d63a48-59e1-4399-86da-210ba47540cd" providerId="ADAL" clId="{4510EBB7-751A-412A-947B-44413DE5D1EE}" dt="2023-12-26T06:22:03.698" v="123" actId="11529"/>
            <ac:spMkLst>
              <pc:docMk/>
              <pc:sldMasterMk cId="2624242901" sldId="2147483648"/>
              <pc:sldLayoutMk cId="2581906928" sldId="2147483657"/>
              <ac:spMk id="2" creationId="{E140ED8F-5DE5-402D-AF02-F5E8DB9521D8}"/>
            </ac:spMkLst>
          </pc:spChg>
          <pc:spChg chg="add mod">
            <ac:chgData name="김 나영" userId="a5d63a48-59e1-4399-86da-210ba47540cd" providerId="ADAL" clId="{4510EBB7-751A-412A-947B-44413DE5D1EE}" dt="2023-12-26T06:29:09.789" v="203" actId="14100"/>
            <ac:spMkLst>
              <pc:docMk/>
              <pc:sldMasterMk cId="2624242901" sldId="2147483648"/>
              <pc:sldLayoutMk cId="2581906928" sldId="2147483657"/>
              <ac:spMk id="3" creationId="{337335EC-30FC-418E-969C-FB75DB988693}"/>
            </ac:spMkLst>
          </pc:spChg>
          <pc:spChg chg="add del">
            <ac:chgData name="김 나영" userId="a5d63a48-59e1-4399-86da-210ba47540cd" providerId="ADAL" clId="{4510EBB7-751A-412A-947B-44413DE5D1EE}" dt="2023-12-26T06:23:27.259" v="139" actId="11529"/>
            <ac:spMkLst>
              <pc:docMk/>
              <pc:sldMasterMk cId="2624242901" sldId="2147483648"/>
              <pc:sldLayoutMk cId="2581906928" sldId="2147483657"/>
              <ac:spMk id="4" creationId="{3BDC71A9-2287-4C81-8EA2-68AA2626369B}"/>
            </ac:spMkLst>
          </pc:spChg>
          <pc:spChg chg="add mod">
            <ac:chgData name="김 나영" userId="a5d63a48-59e1-4399-86da-210ba47540cd" providerId="ADAL" clId="{4510EBB7-751A-412A-947B-44413DE5D1EE}" dt="2023-12-26T06:29:05.547" v="202" actId="14100"/>
            <ac:spMkLst>
              <pc:docMk/>
              <pc:sldMasterMk cId="2624242901" sldId="2147483648"/>
              <pc:sldLayoutMk cId="2581906928" sldId="2147483657"/>
              <ac:spMk id="5" creationId="{0269071D-9BC5-403A-846A-B11072E5A9E3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4" creationId="{3B79D476-AFC1-4453-8939-D717E14552AE}"/>
            </ac:spMkLst>
          </pc:spChg>
          <pc:spChg chg="add del mod">
            <ac:chgData name="김 나영" userId="a5d63a48-59e1-4399-86da-210ba47540cd" providerId="ADAL" clId="{4510EBB7-751A-412A-947B-44413DE5D1EE}" dt="2023-12-26T06:23:11.403" v="136"/>
            <ac:spMkLst>
              <pc:docMk/>
              <pc:sldMasterMk cId="2624242901" sldId="2147483648"/>
              <pc:sldLayoutMk cId="2581906928" sldId="2147483657"/>
              <ac:spMk id="16" creationId="{837B9362-5BC8-4E32-A67E-72DC7B5CEB76}"/>
            </ac:spMkLst>
          </pc:spChg>
          <pc:spChg chg="mod">
            <ac:chgData name="김 나영" userId="a5d63a48-59e1-4399-86da-210ba47540cd" providerId="ADAL" clId="{4510EBB7-751A-412A-947B-44413DE5D1EE}" dt="2023-12-26T06:29:00.372" v="200" actId="14100"/>
            <ac:spMkLst>
              <pc:docMk/>
              <pc:sldMasterMk cId="2624242901" sldId="2147483648"/>
              <pc:sldLayoutMk cId="2581906928" sldId="2147483657"/>
              <ac:spMk id="21" creationId="{D4DE179D-6477-4844-AD3C-17F6127BC83B}"/>
            </ac:spMkLst>
          </pc:spChg>
        </pc:sldLayoutChg>
        <pc:sldLayoutChg chg="addSp delSp modSp">
          <pc:chgData name="김 나영" userId="a5d63a48-59e1-4399-86da-210ba47540cd" providerId="ADAL" clId="{4510EBB7-751A-412A-947B-44413DE5D1EE}" dt="2023-12-26T06:33:58.784" v="582" actId="207"/>
          <pc:sldLayoutMkLst>
            <pc:docMk/>
            <pc:sldMasterMk cId="2624242901" sldId="2147483648"/>
            <pc:sldLayoutMk cId="56475259" sldId="2147483658"/>
          </pc:sldLayoutMkLst>
          <pc:spChg chg="add mod">
            <ac:chgData name="김 나영" userId="a5d63a48-59e1-4399-86da-210ba47540cd" providerId="ADAL" clId="{4510EBB7-751A-412A-947B-44413DE5D1EE}" dt="2023-12-26T06:33:58.784" v="582" actId="207"/>
            <ac:spMkLst>
              <pc:docMk/>
              <pc:sldMasterMk cId="2624242901" sldId="2147483648"/>
              <pc:sldLayoutMk cId="56475259" sldId="2147483658"/>
              <ac:spMk id="6" creationId="{5869E29D-FE85-4C74-A41C-1D4D2DB0400F}"/>
            </ac:spMkLst>
          </pc:spChg>
          <pc:picChg chg="del">
            <ac:chgData name="김 나영" userId="a5d63a48-59e1-4399-86da-210ba47540cd" providerId="ADAL" clId="{4510EBB7-751A-412A-947B-44413DE5D1EE}" dt="2023-12-26T06:33:36.987" v="578" actId="478"/>
            <ac:picMkLst>
              <pc:docMk/>
              <pc:sldMasterMk cId="2624242901" sldId="2147483648"/>
              <pc:sldLayoutMk cId="56475259" sldId="2147483658"/>
              <ac:picMk id="12" creationId="{C539FFDC-0542-4B77-BDBA-4E22CE6057FA}"/>
            </ac:picMkLst>
          </pc:picChg>
        </pc:sldLayoutChg>
        <pc:sldLayoutChg chg="new del mod">
          <pc:chgData name="김 나영" userId="a5d63a48-59e1-4399-86da-210ba47540cd" providerId="ADAL" clId="{4510EBB7-751A-412A-947B-44413DE5D1EE}" dt="2023-12-26T06:33:34.735" v="577" actId="11236"/>
          <pc:sldLayoutMkLst>
            <pc:docMk/>
            <pc:sldMasterMk cId="2624242901" sldId="2147483648"/>
            <pc:sldLayoutMk cId="1124385354" sldId="2147483658"/>
          </pc:sldLayoutMkLst>
        </pc:sldLayoutChg>
        <pc:sldLayoutChg chg="addSp delSp modSp">
          <pc:chgData name="김 나영" userId="a5d63a48-59e1-4399-86da-210ba47540cd" providerId="ADAL" clId="{4510EBB7-751A-412A-947B-44413DE5D1EE}" dt="2023-12-26T08:21:30.481" v="993" actId="14100"/>
          <pc:sldLayoutMkLst>
            <pc:docMk/>
            <pc:sldMasterMk cId="2624242901" sldId="2147483648"/>
            <pc:sldLayoutMk cId="4136041594" sldId="2147483659"/>
          </pc:sldLayoutMkLst>
          <pc:spChg chg="mod">
            <ac:chgData name="김 나영" userId="a5d63a48-59e1-4399-86da-210ba47540cd" providerId="ADAL" clId="{4510EBB7-751A-412A-947B-44413DE5D1EE}" dt="2023-12-26T08:21:30.481" v="993" actId="14100"/>
            <ac:spMkLst>
              <pc:docMk/>
              <pc:sldMasterMk cId="2624242901" sldId="2147483648"/>
              <pc:sldLayoutMk cId="4136041594" sldId="2147483659"/>
              <ac:spMk id="3" creationId="{337335EC-30FC-418E-969C-FB75DB988693}"/>
            </ac:spMkLst>
          </pc:spChg>
          <pc:spChg chg="del">
            <ac:chgData name="김 나영" userId="a5d63a48-59e1-4399-86da-210ba47540cd" providerId="ADAL" clId="{4510EBB7-751A-412A-947B-44413DE5D1EE}" dt="2023-12-26T08:20:56.661" v="984" actId="478"/>
            <ac:spMkLst>
              <pc:docMk/>
              <pc:sldMasterMk cId="2624242901" sldId="2147483648"/>
              <pc:sldLayoutMk cId="4136041594" sldId="2147483659"/>
              <ac:spMk id="5" creationId="{0269071D-9BC5-403A-846A-B11072E5A9E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4" creationId="{2A6D4466-087D-4244-891B-DFF3D07A75B3}"/>
            </ac:spMkLst>
          </pc:spChg>
          <pc:spChg chg="add mod">
            <ac:chgData name="김 나영" userId="a5d63a48-59e1-4399-86da-210ba47540cd" providerId="ADAL" clId="{4510EBB7-751A-412A-947B-44413DE5D1EE}" dt="2023-12-26T08:21:19.599" v="990" actId="14100"/>
            <ac:spMkLst>
              <pc:docMk/>
              <pc:sldMasterMk cId="2624242901" sldId="2147483648"/>
              <pc:sldLayoutMk cId="4136041594" sldId="2147483659"/>
              <ac:spMk id="16" creationId="{BB391A61-A8AE-4122-88A4-75BF04586341}"/>
            </ac:spMkLst>
          </pc:spChg>
          <pc:spChg chg="del">
            <ac:chgData name="김 나영" userId="a5d63a48-59e1-4399-86da-210ba47540cd" providerId="ADAL" clId="{4510EBB7-751A-412A-947B-44413DE5D1EE}" dt="2023-12-26T08:20:57.327" v="985" actId="478"/>
            <ac:spMkLst>
              <pc:docMk/>
              <pc:sldMasterMk cId="2624242901" sldId="2147483648"/>
              <pc:sldLayoutMk cId="4136041594" sldId="2147483659"/>
              <ac:spMk id="21" creationId="{D4DE179D-6477-4844-AD3C-17F6127BC83B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2" creationId="{24E0C048-50FE-438D-A53C-0336A1D3B978}"/>
            </ac:spMkLst>
          </pc:spChg>
          <pc:spChg chg="add mod">
            <ac:chgData name="김 나영" userId="a5d63a48-59e1-4399-86da-210ba47540cd" providerId="ADAL" clId="{4510EBB7-751A-412A-947B-44413DE5D1EE}" dt="2023-12-26T08:21:23.059" v="991" actId="571"/>
            <ac:spMkLst>
              <pc:docMk/>
              <pc:sldMasterMk cId="2624242901" sldId="2147483648"/>
              <pc:sldLayoutMk cId="4136041594" sldId="2147483659"/>
              <ac:spMk id="23" creationId="{8EFC09BE-96B9-49E3-9879-1FA7E9BDA0E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87C4A-2B23-466F-AA98-0FF1DD069338}" type="datetimeFigureOut">
              <a:rPr lang="ko-KR" altLang="en-US" smtClean="0"/>
              <a:t>2024-03-16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950B6-F037-4ED5-80E7-F98B24B6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8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78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01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832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266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26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950B6-F037-4ED5-80E7-F98B24B69A7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54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B304D7-DFA7-4CB6-AE46-AAFDF9C7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35989A6-96A6-4CCD-AD9A-DA3F253B1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67437-D1BC-46DC-A5A5-9A90C8B0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86A02F-8310-49AD-8468-EF0B9F61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E9707B-6E85-49D5-B2EC-91FA337C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9CE5AB-DC33-4096-93A0-501B62F8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D02721-9AA3-43D9-8CF0-05BD8B535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9F774F-65E3-49B1-9B2F-2E494A0E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7ECF64-5DB7-4069-BB5B-27B6810C9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4A6060-FFF9-4C57-93C8-D8E5AEC1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6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573AFB-CD2E-48C4-B1ED-4D0E3FCB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6DC3EC-6E60-4ECF-8FDA-82A3E3F44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EBA54D-E8DB-4743-AF50-7B5E5729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491F9A-5FA4-4AFC-A702-BA8F3733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C5E68B-732F-483F-805A-3ED33279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07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539FFDC-0542-4B77-BDBA-4E22CE605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537" y="5593554"/>
            <a:ext cx="1618925" cy="65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74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763FE8AF-4989-405B-83B3-5F4881FEEFD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19192EE4-B68E-4088-9A48-09BD1A0DB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462213"/>
            <a:ext cx="10782301" cy="193357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6389A1-9790-42E2-8554-8CB717D16C49}"/>
              </a:ext>
            </a:extLst>
          </p:cNvPr>
          <p:cNvSpPr/>
          <p:nvPr userDrawn="1"/>
        </p:nvSpPr>
        <p:spPr>
          <a:xfrm>
            <a:off x="302419" y="330994"/>
            <a:ext cx="11587163" cy="6196013"/>
          </a:xfrm>
          <a:prstGeom prst="roundRect">
            <a:avLst>
              <a:gd name="adj" fmla="val 1650"/>
            </a:avLst>
          </a:prstGeom>
          <a:noFill/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8">
            <a:extLst>
              <a:ext uri="{FF2B5EF4-FFF2-40B4-BE49-F238E27FC236}">
                <a16:creationId xmlns:a16="http://schemas.microsoft.com/office/drawing/2014/main" id="{5869E29D-FE85-4C74-A41C-1D4D2DB0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5526" y="6057900"/>
            <a:ext cx="60325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7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3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59"/>
            <a:ext cx="5638800" cy="50696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D4DE179D-6477-4844-AD3C-17F6127BC83B}"/>
              </a:ext>
            </a:extLst>
          </p:cNvPr>
          <p:cNvSpPr/>
          <p:nvPr userDrawn="1"/>
        </p:nvSpPr>
        <p:spPr>
          <a:xfrm flipH="1">
            <a:off x="6267449" y="1318221"/>
            <a:ext cx="5588792" cy="415330"/>
          </a:xfrm>
          <a:custGeom>
            <a:avLst/>
            <a:gdLst>
              <a:gd name="connsiteX0" fmla="*/ 5707036 w 5857875"/>
              <a:gd name="connsiteY0" fmla="*/ 0 h 617931"/>
              <a:gd name="connsiteX1" fmla="*/ 142875 w 5857875"/>
              <a:gd name="connsiteY1" fmla="*/ 0 h 617931"/>
              <a:gd name="connsiteX2" fmla="*/ 142875 w 5857875"/>
              <a:gd name="connsiteY2" fmla="*/ 20562 h 617931"/>
              <a:gd name="connsiteX3" fmla="*/ 0 w 5857875"/>
              <a:gd name="connsiteY3" fmla="*/ 311148 h 617931"/>
              <a:gd name="connsiteX4" fmla="*/ 142875 w 5857875"/>
              <a:gd name="connsiteY4" fmla="*/ 601734 h 617931"/>
              <a:gd name="connsiteX5" fmla="*/ 142875 w 5857875"/>
              <a:gd name="connsiteY5" fmla="*/ 613567 h 617931"/>
              <a:gd name="connsiteX6" fmla="*/ 148693 w 5857875"/>
              <a:gd name="connsiteY6" fmla="*/ 613567 h 617931"/>
              <a:gd name="connsiteX7" fmla="*/ 150839 w 5857875"/>
              <a:gd name="connsiteY7" fmla="*/ 617931 h 617931"/>
              <a:gd name="connsiteX8" fmla="*/ 5715000 w 5857875"/>
              <a:gd name="connsiteY8" fmla="*/ 617931 h 617931"/>
              <a:gd name="connsiteX9" fmla="*/ 5715000 w 5857875"/>
              <a:gd name="connsiteY9" fmla="*/ 597370 h 617931"/>
              <a:gd name="connsiteX10" fmla="*/ 5857875 w 5857875"/>
              <a:gd name="connsiteY10" fmla="*/ 306784 h 617931"/>
              <a:gd name="connsiteX11" fmla="*/ 5715000 w 5857875"/>
              <a:gd name="connsiteY11" fmla="*/ 16198 h 617931"/>
              <a:gd name="connsiteX12" fmla="*/ 5715000 w 5857875"/>
              <a:gd name="connsiteY12" fmla="*/ 4364 h 617931"/>
              <a:gd name="connsiteX13" fmla="*/ 5709182 w 5857875"/>
              <a:gd name="connsiteY13" fmla="*/ 4364 h 61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57875" h="617931">
                <a:moveTo>
                  <a:pt x="5707036" y="0"/>
                </a:moveTo>
                <a:lnTo>
                  <a:pt x="142875" y="0"/>
                </a:lnTo>
                <a:lnTo>
                  <a:pt x="142875" y="20562"/>
                </a:lnTo>
                <a:lnTo>
                  <a:pt x="0" y="311148"/>
                </a:lnTo>
                <a:lnTo>
                  <a:pt x="142875" y="601734"/>
                </a:lnTo>
                <a:lnTo>
                  <a:pt x="142875" y="613567"/>
                </a:lnTo>
                <a:lnTo>
                  <a:pt x="148693" y="613567"/>
                </a:lnTo>
                <a:lnTo>
                  <a:pt x="150839" y="617931"/>
                </a:lnTo>
                <a:lnTo>
                  <a:pt x="5715000" y="617931"/>
                </a:lnTo>
                <a:lnTo>
                  <a:pt x="5715000" y="597370"/>
                </a:lnTo>
                <a:lnTo>
                  <a:pt x="5857875" y="306784"/>
                </a:lnTo>
                <a:lnTo>
                  <a:pt x="5715000" y="16198"/>
                </a:lnTo>
                <a:lnTo>
                  <a:pt x="5715000" y="4364"/>
                </a:lnTo>
                <a:lnTo>
                  <a:pt x="5709182" y="43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269071D-9BC5-403A-846A-B11072E5A9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1274" y="1317625"/>
            <a:ext cx="5343525" cy="415925"/>
          </a:xfrm>
        </p:spPr>
        <p:txBody>
          <a:bodyPr anchor="ctr">
            <a:noAutofit/>
          </a:bodyPr>
          <a:lstStyle>
            <a:lvl1pPr marL="0" indent="0" algn="ctr">
              <a:buNone/>
              <a:defRPr sz="2200"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8190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CA6495D-60F6-4AB9-B8E1-8C2F9B8D74C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D2E3E7E-5CCA-4926-AE8B-344F74F64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4" y="488156"/>
            <a:ext cx="11155364" cy="469900"/>
          </a:xfrm>
        </p:spPr>
        <p:txBody>
          <a:bodyPr anchor="ctr"/>
          <a:lstStyle>
            <a:lvl1pPr marL="0" indent="0">
              <a:buNone/>
              <a:defRPr b="1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344A9D4-2CEB-4E2B-9E1D-1B43FA570ADD}"/>
              </a:ext>
            </a:extLst>
          </p:cNvPr>
          <p:cNvSpPr/>
          <p:nvPr userDrawn="1"/>
        </p:nvSpPr>
        <p:spPr>
          <a:xfrm>
            <a:off x="214313" y="1085850"/>
            <a:ext cx="11763375" cy="5518150"/>
          </a:xfrm>
          <a:prstGeom prst="roundRect">
            <a:avLst>
              <a:gd name="adj" fmla="val 1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385CB7D2-40D8-4292-B280-18F778B3DEDC}"/>
              </a:ext>
            </a:extLst>
          </p:cNvPr>
          <p:cNvSpPr/>
          <p:nvPr userDrawn="1"/>
        </p:nvSpPr>
        <p:spPr>
          <a:xfrm>
            <a:off x="0" y="151605"/>
            <a:ext cx="6716714" cy="265114"/>
          </a:xfrm>
          <a:prstGeom prst="homePlate">
            <a:avLst>
              <a:gd name="adj" fmla="val 2613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918985FB-1DD7-4013-A10C-828692AE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151606"/>
            <a:ext cx="5894390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38D331C9-9C76-4A5F-8A82-7D5DE9F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>
            <a:lvl1pPr algn="r">
              <a:defRPr/>
            </a:lvl1pPr>
          </a:lstStyle>
          <a:p>
            <a:fld id="{722F2065-1497-4570-A59F-63628C30373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9AD12A2-1E17-41AF-B093-56B9AF9792C8}"/>
              </a:ext>
            </a:extLst>
          </p:cNvPr>
          <p:cNvSpPr/>
          <p:nvPr userDrawn="1"/>
        </p:nvSpPr>
        <p:spPr>
          <a:xfrm>
            <a:off x="0" y="151605"/>
            <a:ext cx="793748" cy="265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1">
            <a:extLst>
              <a:ext uri="{FF2B5EF4-FFF2-40B4-BE49-F238E27FC236}">
                <a16:creationId xmlns:a16="http://schemas.microsoft.com/office/drawing/2014/main" id="{F17FFD01-A809-4E78-B7B5-9D8EEAFA6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8272" y="145254"/>
            <a:ext cx="620714" cy="265114"/>
          </a:xfrm>
        </p:spPr>
        <p:txBody>
          <a:bodyPr anchor="ctr">
            <a:normAutofit/>
          </a:bodyPr>
          <a:lstStyle>
            <a:lvl1pPr marL="0" indent="0">
              <a:buNone/>
              <a:defRPr sz="1200" b="0" spc="-110" baseline="0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4C1923-E104-414A-8AC6-9A7151AFF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958" y="145254"/>
            <a:ext cx="847730" cy="3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7335EC-30FC-418E-969C-FB75DB988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1300960"/>
            <a:ext cx="4343400" cy="481012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2A6D4466-087D-4244-891B-DFF3D07A75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149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6" name="그림 개체 틀 2">
            <a:extLst>
              <a:ext uri="{FF2B5EF4-FFF2-40B4-BE49-F238E27FC236}">
                <a16:creationId xmlns:a16="http://schemas.microsoft.com/office/drawing/2014/main" id="{BB391A61-A8AE-4122-88A4-75BF0458634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2000" y="1300959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2" name="그림 개체 틀 2">
            <a:extLst>
              <a:ext uri="{FF2B5EF4-FFF2-40B4-BE49-F238E27FC236}">
                <a16:creationId xmlns:a16="http://schemas.microsoft.com/office/drawing/2014/main" id="{24E0C048-50FE-438D-A53C-0336A1D3B9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149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3" name="그림 개체 틀 2">
            <a:extLst>
              <a:ext uri="{FF2B5EF4-FFF2-40B4-BE49-F238E27FC236}">
                <a16:creationId xmlns:a16="http://schemas.microsoft.com/office/drawing/2014/main" id="{8EFC09BE-96B9-49E3-9879-1FA7E9BDA0E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82000" y="3754440"/>
            <a:ext cx="3352800" cy="235664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04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F7ABAD6-419F-47F8-84A2-657DDEE7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B5ED292-2C5D-4EE6-A302-82586E83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F477D2-BA7F-45D5-BA94-8E539DB3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91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6B45E9A-8EC3-4A0F-84EB-432A7D25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9211CC-AA74-42BB-9BE8-76BE5749B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9B74F4-5AA0-4A0E-B11F-A9844F389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D38132-1E82-4886-9985-50E720821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7733C5-2FF9-4F27-96B3-3F7ABFBCE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2065-1497-4570-A59F-63628C3037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24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8" r:id="rId5"/>
    <p:sldLayoutId id="2147483656" r:id="rId6"/>
    <p:sldLayoutId id="2147483657" r:id="rId7"/>
    <p:sldLayoutId id="2147483659" r:id="rId8"/>
    <p:sldLayoutId id="2147483655" r:id="rId9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5YuliNP8yoM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3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sv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sv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4" Type="http://schemas.openxmlformats.org/officeDocument/2006/relationships/image" Target="../media/image4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245E4D3-8BCC-4215-AC5B-2CB9E8084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ko-KR" altLang="en-US" sz="4400"/>
              <a:t>우리 마을 탄소흡수원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82131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16D8D0A8-1374-1BC2-498A-7FBEEC68F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6" y="1794129"/>
            <a:ext cx="3986363" cy="3986363"/>
          </a:xfrm>
          <a:prstGeom prst="rect">
            <a:avLst/>
          </a:prstGeom>
        </p:spPr>
      </p:pic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오늘 배울 단어를 알아보아요</a:t>
            </a:r>
            <a:r>
              <a:rPr lang="en-US" altLang="ko-KR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922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지금 나오는 단어를 들어본 적이 있나요</a:t>
            </a:r>
            <a:r>
              <a:rPr lang="en-US" altLang="ko-KR" dirty="0"/>
              <a:t>? </a:t>
            </a:r>
            <a:r>
              <a:rPr lang="ko-KR" altLang="en-US" dirty="0"/>
              <a:t>들어본 적이 있다면 무엇을 뜻하는 것 같나요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8544C-A704-4955-9C8F-10CBCEC7E9B1}"/>
              </a:ext>
            </a:extLst>
          </p:cNvPr>
          <p:cNvSpPr txBox="1"/>
          <p:nvPr/>
        </p:nvSpPr>
        <p:spPr>
          <a:xfrm>
            <a:off x="6601407" y="2070988"/>
            <a:ext cx="203132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기후변화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DA25C-2421-4F5D-8BE8-9464E3CAC193}"/>
              </a:ext>
            </a:extLst>
          </p:cNvPr>
          <p:cNvSpPr txBox="1"/>
          <p:nvPr/>
        </p:nvSpPr>
        <p:spPr>
          <a:xfrm>
            <a:off x="6601407" y="4286292"/>
            <a:ext cx="249299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탄소흡수원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3412AF-4927-40D5-A94E-92AD177DCD49}"/>
              </a:ext>
            </a:extLst>
          </p:cNvPr>
          <p:cNvSpPr txBox="1"/>
          <p:nvPr/>
        </p:nvSpPr>
        <p:spPr>
          <a:xfrm>
            <a:off x="6601407" y="3178640"/>
            <a:ext cx="203132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탄소중립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DB77A-5266-44E7-A10B-13E4647D8DAB}"/>
              </a:ext>
            </a:extLst>
          </p:cNvPr>
          <p:cNvSpPr txBox="1"/>
          <p:nvPr/>
        </p:nvSpPr>
        <p:spPr>
          <a:xfrm>
            <a:off x="6601407" y="5393944"/>
            <a:ext cx="3350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b="1" dirty="0"/>
              <a:t>그린</a:t>
            </a:r>
            <a:r>
              <a:rPr lang="en-US" altLang="ko-KR" sz="3600" b="1" dirty="0"/>
              <a:t>&amp;</a:t>
            </a:r>
            <a:r>
              <a:rPr lang="ko-KR" altLang="en-US" sz="3600" b="1" dirty="0" err="1"/>
              <a:t>블루카본</a:t>
            </a:r>
            <a:endParaRPr lang="ko-KR" altLang="en-US" sz="3600" b="1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A45A2041-2517-100C-9422-762D8BE45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750" y="3635535"/>
            <a:ext cx="2000250" cy="2324100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115566-23C3-D882-C331-3D2184FD1E6F}"/>
              </a:ext>
            </a:extLst>
          </p:cNvPr>
          <p:cNvSpPr/>
          <p:nvPr/>
        </p:nvSpPr>
        <p:spPr>
          <a:xfrm>
            <a:off x="2533955" y="6040275"/>
            <a:ext cx="3526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>
                <a:solidFill>
                  <a:schemeClr val="bg1">
                    <a:lumMod val="65000"/>
                  </a:schemeClr>
                </a:solidFill>
              </a:rPr>
              <a:t>사진</a:t>
            </a:r>
            <a:r>
              <a:rPr lang="en-US" altLang="ko-KR" sz="12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ko-KR" altLang="en-US" sz="1200" dirty="0" err="1">
                <a:solidFill>
                  <a:schemeClr val="bg1">
                    <a:lumMod val="65000"/>
                  </a:schemeClr>
                </a:solidFill>
              </a:rPr>
              <a:t>게티이미지뱅크</a:t>
            </a:r>
            <a:r>
              <a:rPr lang="ko-KR" alt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bg1">
                    <a:lumMod val="65000"/>
                  </a:schemeClr>
                </a:solidFill>
              </a:rPr>
              <a:t>1434396185/ 1483463254</a:t>
            </a:r>
            <a:endParaRPr lang="ko-KR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1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탄소흡수원 알아보기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6415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뉴스영상을 보고 탄소흡수원의 역할과 중요성을 알아봅시다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C8D9D92-D028-4C42-940A-FF171EE52DB9}"/>
              </a:ext>
            </a:extLst>
          </p:cNvPr>
          <p:cNvGrpSpPr/>
          <p:nvPr/>
        </p:nvGrpSpPr>
        <p:grpSpPr>
          <a:xfrm>
            <a:off x="6339913" y="4468428"/>
            <a:ext cx="5339469" cy="914400"/>
            <a:chOff x="6430965" y="2142729"/>
            <a:chExt cx="5339469" cy="914400"/>
          </a:xfrm>
        </p:grpSpPr>
        <p:pic>
          <p:nvPicPr>
            <p:cNvPr id="18" name="그래픽 17" descr="채팅">
              <a:extLst>
                <a:ext uri="{FF2B5EF4-FFF2-40B4-BE49-F238E27FC236}">
                  <a16:creationId xmlns:a16="http://schemas.microsoft.com/office/drawing/2014/main" id="{A2BB5039-7F5C-422D-83B5-267ABA245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30965" y="2142729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89E032-6867-4A7C-9C8F-562A3E5FEF78}"/>
                </a:ext>
              </a:extLst>
            </p:cNvPr>
            <p:cNvSpPr txBox="1"/>
            <p:nvPr/>
          </p:nvSpPr>
          <p:spPr>
            <a:xfrm>
              <a:off x="7526908" y="2276763"/>
              <a:ext cx="4243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우리 주변에 어떤 탄소흡수원이 있나요</a:t>
              </a:r>
              <a:r>
                <a:rPr lang="en-US" altLang="ko-KR" dirty="0"/>
                <a:t>?</a:t>
              </a:r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131FEBCE-AF7E-4E9A-88A0-C4D8237ED8C8}"/>
              </a:ext>
            </a:extLst>
          </p:cNvPr>
          <p:cNvGrpSpPr/>
          <p:nvPr/>
        </p:nvGrpSpPr>
        <p:grpSpPr>
          <a:xfrm>
            <a:off x="6339913" y="2684065"/>
            <a:ext cx="5160960" cy="914400"/>
            <a:chOff x="6430965" y="2142729"/>
            <a:chExt cx="5160960" cy="914400"/>
          </a:xfrm>
        </p:grpSpPr>
        <p:pic>
          <p:nvPicPr>
            <p:cNvPr id="38" name="그래픽 37" descr="채팅">
              <a:extLst>
                <a:ext uri="{FF2B5EF4-FFF2-40B4-BE49-F238E27FC236}">
                  <a16:creationId xmlns:a16="http://schemas.microsoft.com/office/drawing/2014/main" id="{994BE6D3-1147-4EA4-BF39-453AF925E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30965" y="2142729"/>
              <a:ext cx="914400" cy="9144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8740C0-60D8-4C58-B008-7BD8B9A80350}"/>
                </a:ext>
              </a:extLst>
            </p:cNvPr>
            <p:cNvSpPr txBox="1"/>
            <p:nvPr/>
          </p:nvSpPr>
          <p:spPr>
            <a:xfrm>
              <a:off x="7526908" y="2276763"/>
              <a:ext cx="4065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블랙카본과</a:t>
              </a:r>
              <a:r>
                <a:rPr lang="ko-KR" altLang="en-US" dirty="0"/>
                <a:t> 그린</a:t>
              </a:r>
              <a:r>
                <a:rPr lang="en-US" altLang="ko-KR" dirty="0"/>
                <a:t>&amp;</a:t>
              </a:r>
              <a:r>
                <a:rPr lang="ko-KR" altLang="en-US" dirty="0" err="1"/>
                <a:t>블루카본의</a:t>
              </a:r>
              <a:endParaRPr lang="en-US" altLang="ko-KR" dirty="0"/>
            </a:p>
            <a:p>
              <a:r>
                <a:rPr lang="ko-KR" altLang="en-US" dirty="0"/>
                <a:t>차이점은 무엇인가요</a:t>
              </a:r>
              <a:r>
                <a:rPr lang="en-US" altLang="ko-KR" dirty="0"/>
                <a:t>?</a:t>
              </a:r>
              <a:endParaRPr lang="ko-KR" altLang="en-US" dirty="0"/>
            </a:p>
          </p:txBody>
        </p:sp>
      </p:grpSp>
      <p:pic>
        <p:nvPicPr>
          <p:cNvPr id="2" name="Picture 8">
            <a:extLst>
              <a:ext uri="{FF2B5EF4-FFF2-40B4-BE49-F238E27FC236}">
                <a16:creationId xmlns:a16="http://schemas.microsoft.com/office/drawing/2014/main" id="{BD15D2E8-ADC3-E9D5-3DA9-E248962CF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323" y="2067228"/>
            <a:ext cx="4885749" cy="349953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EEA2E0-5C58-97F2-5D7C-953FA1A94E53}"/>
              </a:ext>
            </a:extLst>
          </p:cNvPr>
          <p:cNvSpPr txBox="1"/>
          <p:nvPr/>
        </p:nvSpPr>
        <p:spPr>
          <a:xfrm>
            <a:off x="822323" y="5566766"/>
            <a:ext cx="48857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hlinkClick r:id="rId8"/>
              </a:rPr>
              <a:t>마트에서 </a:t>
            </a:r>
            <a:r>
              <a:rPr lang="ko-KR" altLang="en-US" sz="1000" dirty="0" err="1">
                <a:hlinkClick r:id="rId8"/>
              </a:rPr>
              <a:t>남편찾기</a:t>
            </a:r>
            <a:r>
              <a:rPr lang="en-US" altLang="ko-KR" sz="1000" dirty="0">
                <a:hlinkClick r:id="rId8"/>
              </a:rPr>
              <a:t>! </a:t>
            </a:r>
            <a:r>
              <a:rPr lang="ko-KR" altLang="en-US" sz="1000" dirty="0" err="1">
                <a:hlinkClick r:id="rId8"/>
              </a:rPr>
              <a:t>천호진</a:t>
            </a:r>
            <a:r>
              <a:rPr lang="en-US" altLang="ko-KR" sz="1000" dirty="0">
                <a:hlinkClick r:id="rId8"/>
              </a:rPr>
              <a:t>&amp;</a:t>
            </a:r>
            <a:r>
              <a:rPr lang="ko-KR" altLang="en-US" sz="1000" dirty="0" err="1">
                <a:hlinkClick r:id="rId8"/>
              </a:rPr>
              <a:t>차화연</a:t>
            </a:r>
            <a:r>
              <a:rPr lang="ko-KR" altLang="en-US" sz="1000" dirty="0">
                <a:hlinkClick r:id="rId8"/>
              </a:rPr>
              <a:t> </a:t>
            </a:r>
            <a:r>
              <a:rPr lang="ko-KR" altLang="en-US" sz="1000" dirty="0" err="1">
                <a:hlinkClick r:id="rId8"/>
              </a:rPr>
              <a:t>알콘</a:t>
            </a:r>
            <a:r>
              <a:rPr lang="ko-KR" altLang="en-US" sz="1000" dirty="0">
                <a:hlinkClick r:id="rId8"/>
              </a:rPr>
              <a:t> 광고</a:t>
            </a:r>
            <a:r>
              <a:rPr lang="en-US" altLang="ko-KR" sz="1000" dirty="0">
                <a:hlinkClick r:id="rId8"/>
              </a:rPr>
              <a:t>_6</a:t>
            </a:r>
            <a:r>
              <a:rPr lang="ko-KR" altLang="en-US" sz="1000" dirty="0">
                <a:hlinkClick r:id="rId8"/>
              </a:rPr>
              <a:t>초 </a:t>
            </a:r>
            <a:r>
              <a:rPr lang="en-US" altLang="ko-KR" sz="1000" dirty="0">
                <a:hlinkClick r:id="rId8"/>
              </a:rPr>
              <a:t>(youtube.com)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70872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탄소흡수원 알아보기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3608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탄소흡수원 </a:t>
            </a:r>
            <a:r>
              <a:rPr lang="en-US" altLang="ko-KR" dirty="0"/>
              <a:t>O.X</a:t>
            </a:r>
            <a:r>
              <a:rPr lang="ko-KR" altLang="en-US" dirty="0"/>
              <a:t>퀴즈를 해봅시다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sp>
        <p:nvSpPr>
          <p:cNvPr id="7" name="육각형 6">
            <a:extLst>
              <a:ext uri="{FF2B5EF4-FFF2-40B4-BE49-F238E27FC236}">
                <a16:creationId xmlns:a16="http://schemas.microsoft.com/office/drawing/2014/main" id="{23535EDB-2720-774B-1D41-42D946900796}"/>
              </a:ext>
            </a:extLst>
          </p:cNvPr>
          <p:cNvSpPr/>
          <p:nvPr/>
        </p:nvSpPr>
        <p:spPr>
          <a:xfrm>
            <a:off x="4062434" y="2050845"/>
            <a:ext cx="4071891" cy="631150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C3D18A87-3E8C-A3E1-429F-B70762F4CD6B}"/>
              </a:ext>
            </a:extLst>
          </p:cNvPr>
          <p:cNvSpPr txBox="1">
            <a:spLocks/>
          </p:cNvSpPr>
          <p:nvPr/>
        </p:nvSpPr>
        <p:spPr>
          <a:xfrm>
            <a:off x="11374437" y="6238875"/>
            <a:ext cx="603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2F2065-1497-4570-A59F-63628C30373C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9" name="그래픽 8" descr="연필">
            <a:extLst>
              <a:ext uri="{FF2B5EF4-FFF2-40B4-BE49-F238E27FC236}">
                <a16:creationId xmlns:a16="http://schemas.microsoft.com/office/drawing/2014/main" id="{B352AC94-7C9C-7AF9-7E9B-FD2004CA9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331" y="3902349"/>
            <a:ext cx="598189" cy="598189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CF1004D9-9343-E769-E806-0989875F10E0}"/>
              </a:ext>
            </a:extLst>
          </p:cNvPr>
          <p:cNvGrpSpPr/>
          <p:nvPr/>
        </p:nvGrpSpPr>
        <p:grpSpPr>
          <a:xfrm>
            <a:off x="822323" y="4042496"/>
            <a:ext cx="1894998" cy="1894998"/>
            <a:chOff x="5148501" y="2481501"/>
            <a:chExt cx="1894998" cy="1894998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C9176807-CEDF-762F-4560-1FBDC16F88F7}"/>
                </a:ext>
              </a:extLst>
            </p:cNvPr>
            <p:cNvSpPr/>
            <p:nvPr/>
          </p:nvSpPr>
          <p:spPr>
            <a:xfrm>
              <a:off x="5148501" y="2481501"/>
              <a:ext cx="1894998" cy="1894998"/>
            </a:xfrm>
            <a:prstGeom prst="roundRect">
              <a:avLst>
                <a:gd name="adj" fmla="val 8018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28B97B-FD4C-CF7F-25B6-B6B0B031DC16}"/>
                </a:ext>
              </a:extLst>
            </p:cNvPr>
            <p:cNvSpPr txBox="1"/>
            <p:nvPr/>
          </p:nvSpPr>
          <p:spPr>
            <a:xfrm>
              <a:off x="5318139" y="3105835"/>
              <a:ext cx="155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/>
                <a:t>탄소발자국</a:t>
              </a:r>
              <a:endParaRPr lang="en-US" altLang="ko-KR" b="1" dirty="0"/>
            </a:p>
            <a:p>
              <a:pPr algn="ctr"/>
              <a:r>
                <a:rPr lang="en-US" altLang="ko-KR" b="1" dirty="0"/>
                <a:t>OX</a:t>
              </a:r>
              <a:r>
                <a:rPr lang="ko-KR" altLang="en-US" b="1" dirty="0"/>
                <a:t>퀴즈</a:t>
              </a:r>
            </a:p>
          </p:txBody>
        </p:sp>
      </p:grpSp>
      <p:pic>
        <p:nvPicPr>
          <p:cNvPr id="16" name="그래픽 15" descr="연필">
            <a:extLst>
              <a:ext uri="{FF2B5EF4-FFF2-40B4-BE49-F238E27FC236}">
                <a16:creationId xmlns:a16="http://schemas.microsoft.com/office/drawing/2014/main" id="{F0D8CD19-632A-1487-DC30-3CFE2681F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331" y="4690901"/>
            <a:ext cx="598189" cy="598189"/>
          </a:xfrm>
          <a:prstGeom prst="rect">
            <a:avLst/>
          </a:prstGeom>
        </p:spPr>
      </p:pic>
      <p:pic>
        <p:nvPicPr>
          <p:cNvPr id="17" name="그래픽 16" descr="연필">
            <a:extLst>
              <a:ext uri="{FF2B5EF4-FFF2-40B4-BE49-F238E27FC236}">
                <a16:creationId xmlns:a16="http://schemas.microsoft.com/office/drawing/2014/main" id="{F51E190B-CDA6-901E-719E-4F0C55629F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331" y="5477264"/>
            <a:ext cx="598189" cy="5981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4D8523-6B4E-E7D2-B4E2-6646FCAC5A51}"/>
              </a:ext>
            </a:extLst>
          </p:cNvPr>
          <p:cNvSpPr txBox="1"/>
          <p:nvPr/>
        </p:nvSpPr>
        <p:spPr>
          <a:xfrm>
            <a:off x="3913426" y="3896495"/>
            <a:ext cx="7668974" cy="495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00" marR="0" indent="-31750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블랙카본의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종류로는 소나무 숲과 열대 우림이 있다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맞으면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틀리면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X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1E023A-B4D6-21E4-C955-EC5AF46F22FD}"/>
              </a:ext>
            </a:extLst>
          </p:cNvPr>
          <p:cNvSpPr txBox="1"/>
          <p:nvPr/>
        </p:nvSpPr>
        <p:spPr>
          <a:xfrm>
            <a:off x="3913426" y="4708344"/>
            <a:ext cx="7766740" cy="495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330" marR="0" indent="-22733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블루카본은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충청북도에서 볼 수 있다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맞으면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틀리면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X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CD4248-6D09-1708-56E1-E41E78EB39AE}"/>
              </a:ext>
            </a:extLst>
          </p:cNvPr>
          <p:cNvSpPr txBox="1"/>
          <p:nvPr/>
        </p:nvSpPr>
        <p:spPr>
          <a:xfrm>
            <a:off x="3913426" y="5422450"/>
            <a:ext cx="7766740" cy="965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330" marR="0" indent="-22733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우리나라에서는 탄소흡수원을 복원하기 위한 노력을 하고 있다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</a:t>
            </a:r>
          </a:p>
          <a:p>
            <a:pPr marL="227330" marR="0" indent="-22733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맞으면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틀리면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X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4CF42B-C16D-FA4B-3A48-1394B089BDE7}"/>
              </a:ext>
            </a:extLst>
          </p:cNvPr>
          <p:cNvSpPr txBox="1"/>
          <p:nvPr/>
        </p:nvSpPr>
        <p:spPr>
          <a:xfrm>
            <a:off x="743670" y="2877849"/>
            <a:ext cx="10704659" cy="4124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indent="0" algn="ctr" fontAlgn="base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자연적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인위적으로 대기중의 이산화탄소를 저장하는 것을 의미하며 산림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해양 등이 탄소흡수원에 해당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75285A1-D4CC-76F3-32BA-5A27FAC579E5}"/>
              </a:ext>
            </a:extLst>
          </p:cNvPr>
          <p:cNvSpPr/>
          <p:nvPr/>
        </p:nvSpPr>
        <p:spPr>
          <a:xfrm>
            <a:off x="4668340" y="2104810"/>
            <a:ext cx="286007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800" b="1" dirty="0" err="1"/>
              <a:t>탄소흡수원이란</a:t>
            </a:r>
            <a:r>
              <a:rPr lang="en-US" altLang="ko-KR" sz="2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448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우리나라의 탄소흡수원 복원을 위한 노력 탐구보기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7220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영상을 통해 탄소흡수원 복원을 위한 우리나라의 노력을 알아봅시다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C3D18A87-3E8C-A3E1-429F-B70762F4CD6B}"/>
              </a:ext>
            </a:extLst>
          </p:cNvPr>
          <p:cNvSpPr txBox="1">
            <a:spLocks/>
          </p:cNvSpPr>
          <p:nvPr/>
        </p:nvSpPr>
        <p:spPr>
          <a:xfrm>
            <a:off x="11374437" y="6238875"/>
            <a:ext cx="603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2F2065-1497-4570-A59F-63628C30373C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EC63DD-53BE-F88D-F507-BDDB38EA318A}"/>
              </a:ext>
            </a:extLst>
          </p:cNvPr>
          <p:cNvSpPr txBox="1"/>
          <p:nvPr/>
        </p:nvSpPr>
        <p:spPr>
          <a:xfrm>
            <a:off x="770312" y="5309053"/>
            <a:ext cx="526718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산림청</a:t>
            </a:r>
            <a:r>
              <a:rPr lang="en-US" altLang="ko-KR" sz="2400" b="1" dirty="0"/>
              <a:t>: </a:t>
            </a:r>
            <a:r>
              <a:rPr lang="ko-KR" altLang="en-US" sz="2400" b="1" dirty="0" err="1"/>
              <a:t>산림탄소상쇄</a:t>
            </a:r>
            <a:r>
              <a:rPr lang="ko-KR" altLang="en-US" sz="2400" b="1" dirty="0"/>
              <a:t> 제도</a:t>
            </a:r>
          </a:p>
        </p:txBody>
      </p:sp>
      <p:pic>
        <p:nvPicPr>
          <p:cNvPr id="25" name="Picture 16">
            <a:extLst>
              <a:ext uri="{FF2B5EF4-FFF2-40B4-BE49-F238E27FC236}">
                <a16:creationId xmlns:a16="http://schemas.microsoft.com/office/drawing/2014/main" id="{B8E0FAE3-B4D7-4B41-A166-F5F1B4C677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18441"/>
          <a:stretch/>
        </p:blipFill>
        <p:spPr>
          <a:xfrm>
            <a:off x="770313" y="2190196"/>
            <a:ext cx="5267186" cy="311267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6" name="Picture 18">
            <a:extLst>
              <a:ext uri="{FF2B5EF4-FFF2-40B4-BE49-F238E27FC236}">
                <a16:creationId xmlns:a16="http://schemas.microsoft.com/office/drawing/2014/main" id="{65F67371-17AB-DB32-BEED-3494233D9D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8594"/>
          <a:stretch/>
        </p:blipFill>
        <p:spPr>
          <a:xfrm>
            <a:off x="6320652" y="2190196"/>
            <a:ext cx="5187832" cy="31743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80C6198-E24F-644D-77D8-7B932D9C69F8}"/>
              </a:ext>
            </a:extLst>
          </p:cNvPr>
          <p:cNvSpPr txBox="1"/>
          <p:nvPr/>
        </p:nvSpPr>
        <p:spPr>
          <a:xfrm>
            <a:off x="6320653" y="5326671"/>
            <a:ext cx="518783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국립공원공단</a:t>
            </a:r>
            <a:r>
              <a:rPr lang="en-US" altLang="ko-KR" sz="2400" b="1" dirty="0"/>
              <a:t>: </a:t>
            </a:r>
            <a:r>
              <a:rPr lang="ko-KR" altLang="en-US" sz="2400" b="1" dirty="0" err="1"/>
              <a:t>블루카본</a:t>
            </a:r>
            <a:r>
              <a:rPr lang="ko-KR" altLang="en-US" sz="2400" b="1" dirty="0"/>
              <a:t> 복원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13C8DC-A24C-ACD5-52FC-B799EAEBE3A4}"/>
              </a:ext>
            </a:extLst>
          </p:cNvPr>
          <p:cNvSpPr txBox="1"/>
          <p:nvPr/>
        </p:nvSpPr>
        <p:spPr>
          <a:xfrm>
            <a:off x="6320652" y="5750367"/>
            <a:ext cx="5187832" cy="316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indent="-76200" algn="just" fontAlgn="base" latinLnBrk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u="sng" kern="0" spc="0" dirty="0" err="1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해양탄소저장소</a:t>
            </a:r>
            <a:r>
              <a:rPr lang="ko-KR" altLang="en-US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 </a:t>
            </a:r>
            <a:r>
              <a:rPr lang="en-US" altLang="ko-KR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'</a:t>
            </a:r>
            <a:r>
              <a:rPr lang="ko-KR" altLang="en-US" sz="1000" u="sng" kern="0" spc="0" dirty="0" err="1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블루카본</a:t>
            </a:r>
            <a:r>
              <a:rPr lang="en-US" altLang="ko-KR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' </a:t>
            </a:r>
            <a:r>
              <a:rPr lang="ko-KR" altLang="en-US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축구장 </a:t>
            </a:r>
            <a:r>
              <a:rPr lang="en-US" altLang="ko-KR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32</a:t>
            </a:r>
            <a:r>
              <a:rPr lang="ko-KR" altLang="en-US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배 넓이 복원 </a:t>
            </a:r>
            <a:r>
              <a:rPr lang="en-US" altLang="ko-KR" sz="1000" u="sng" kern="0" spc="0" dirty="0">
                <a:solidFill>
                  <a:srgbClr val="800080"/>
                </a:solidFill>
                <a:effectLst/>
                <a:uFill>
                  <a:solidFill>
                    <a:srgbClr val="800080"/>
                  </a:solidFill>
                </a:uFill>
                <a:latin typeface="휴먼명조"/>
                <a:ea typeface="휴먼명조"/>
              </a:rPr>
              <a:t>/ YTN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30377F-1C7B-D5EC-4E90-402A5E98913F}"/>
              </a:ext>
            </a:extLst>
          </p:cNvPr>
          <p:cNvSpPr txBox="1"/>
          <p:nvPr/>
        </p:nvSpPr>
        <p:spPr>
          <a:xfrm>
            <a:off x="721520" y="5740824"/>
            <a:ext cx="6096000" cy="304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u="sng" kern="0" spc="-1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</a:rPr>
              <a:t>탄소중립</a:t>
            </a:r>
            <a:r>
              <a:rPr lang="en-US" altLang="ko-KR" sz="1000" u="sng" kern="0" spc="-1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</a:rPr>
              <a:t>(</a:t>
            </a:r>
            <a:r>
              <a:rPr lang="ko-KR" altLang="en-US" sz="1000" u="sng" kern="0" spc="-10" dirty="0" err="1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</a:rPr>
              <a:t>산림탄소상쇄</a:t>
            </a:r>
            <a:r>
              <a:rPr lang="en-US" altLang="ko-KR" sz="1000" u="sng" kern="0" spc="-10" dirty="0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</a:rPr>
              <a:t>) / </a:t>
            </a:r>
            <a:r>
              <a:rPr lang="ko-KR" altLang="en-US" sz="1000" u="sng" kern="0" spc="-10" dirty="0" err="1">
                <a:solidFill>
                  <a:srgbClr val="0000FF"/>
                </a:solidFill>
                <a:effectLst/>
                <a:uFill>
                  <a:solidFill>
                    <a:srgbClr val="0000FF"/>
                  </a:solidFill>
                </a:uFill>
                <a:latin typeface="휴먼명조"/>
                <a:ea typeface="휴먼명조"/>
              </a:rPr>
              <a:t>한국임업진흥원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9674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 지역의 탄소흡수원과 탄소배출원 알아보기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564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우리 지역의 탄소흡수원과 탄소배출원을 알아봅시다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C3D18A87-3E8C-A3E1-429F-B70762F4CD6B}"/>
              </a:ext>
            </a:extLst>
          </p:cNvPr>
          <p:cNvSpPr txBox="1">
            <a:spLocks/>
          </p:cNvSpPr>
          <p:nvPr/>
        </p:nvSpPr>
        <p:spPr>
          <a:xfrm>
            <a:off x="11374437" y="6238875"/>
            <a:ext cx="603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2F2065-1497-4570-A59F-63628C30373C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EC63DD-53BE-F88D-F507-BDDB38EA318A}"/>
              </a:ext>
            </a:extLst>
          </p:cNvPr>
          <p:cNvSpPr txBox="1"/>
          <p:nvPr/>
        </p:nvSpPr>
        <p:spPr>
          <a:xfrm>
            <a:off x="808036" y="2125747"/>
            <a:ext cx="526718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청주의 탄소흡수원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0C6198-E24F-644D-77D8-7B932D9C69F8}"/>
              </a:ext>
            </a:extLst>
          </p:cNvPr>
          <p:cNvSpPr txBox="1"/>
          <p:nvPr/>
        </p:nvSpPr>
        <p:spPr>
          <a:xfrm>
            <a:off x="6400006" y="2148283"/>
            <a:ext cx="518783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청주의 탄소배출원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24924A-CBCE-CA8F-4318-9DC25A09A9A3}"/>
              </a:ext>
            </a:extLst>
          </p:cNvPr>
          <p:cNvSpPr txBox="1"/>
          <p:nvPr/>
        </p:nvSpPr>
        <p:spPr>
          <a:xfrm>
            <a:off x="6400006" y="2607704"/>
            <a:ext cx="5187832" cy="918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1. </a:t>
            </a:r>
            <a:r>
              <a:rPr lang="ko-KR" altLang="en-US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산업</a:t>
            </a:r>
            <a:r>
              <a:rPr lang="en-US" altLang="ko-KR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</a:t>
            </a:r>
            <a:r>
              <a:rPr lang="ko-KR" altLang="en-US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청주시의 대규모 산업단지</a:t>
            </a:r>
            <a:endParaRPr lang="en-US" altLang="ko-KR" kern="0" spc="-1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       탄소 배출량은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600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만 톤으로 추정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083A96-7804-DF0E-13B6-4FFCAC5FBB3E}"/>
              </a:ext>
            </a:extLst>
          </p:cNvPr>
          <p:cNvSpPr txBox="1"/>
          <p:nvPr/>
        </p:nvSpPr>
        <p:spPr>
          <a:xfrm>
            <a:off x="6400006" y="3875386"/>
            <a:ext cx="5187832" cy="918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교통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청주시의 교통량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12,000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만 대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휴먼명조"/>
              <a:ea typeface="휴먼명조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          탄소 배출량은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400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만 톤으로 추정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2BB04D-6316-4564-6E6D-1D74AAEAB6E9}"/>
              </a:ext>
            </a:extLst>
          </p:cNvPr>
          <p:cNvSpPr txBox="1"/>
          <p:nvPr/>
        </p:nvSpPr>
        <p:spPr>
          <a:xfrm>
            <a:off x="6400006" y="5099188"/>
            <a:ext cx="5187832" cy="918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220980" marR="0" indent="-22098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생활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청주시의 생활 부문 탄소 배출량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휴먼명조"/>
              <a:ea typeface="휴먼명조"/>
            </a:endParaRPr>
          </a:p>
          <a:p>
            <a:pPr marL="220980" marR="0" indent="-22098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        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200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만 톤으로 추정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1F34DA-C263-12E3-88DD-AE5D33B59EBE}"/>
              </a:ext>
            </a:extLst>
          </p:cNvPr>
          <p:cNvSpPr txBox="1"/>
          <p:nvPr/>
        </p:nvSpPr>
        <p:spPr>
          <a:xfrm>
            <a:off x="822324" y="2547122"/>
            <a:ext cx="5229084" cy="4748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1.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산림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청주시는 전체 면적의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46%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 산림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4EFA06-6808-FE20-86D8-6808E9EF2265}"/>
              </a:ext>
            </a:extLst>
          </p:cNvPr>
          <p:cNvSpPr txBox="1"/>
          <p:nvPr/>
        </p:nvSpPr>
        <p:spPr>
          <a:xfrm>
            <a:off x="822324" y="3207510"/>
            <a:ext cx="5229084" cy="918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2.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농경지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청주시는 농경지 비율이 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26%</a:t>
            </a: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</a:rPr>
              <a:t>              </a:t>
            </a:r>
            <a:r>
              <a:rPr lang="ko-KR" altLang="en-US" sz="1700" kern="0" dirty="0">
                <a:solidFill>
                  <a:srgbClr val="000000"/>
                </a:solidFill>
                <a:latin typeface="휴먼명조"/>
              </a:rPr>
              <a:t>농업 저수지</a:t>
            </a:r>
            <a:r>
              <a:rPr lang="en-US" altLang="ko-KR" sz="1700" kern="0" dirty="0">
                <a:solidFill>
                  <a:srgbClr val="000000"/>
                </a:solidFill>
                <a:latin typeface="휴먼명조"/>
              </a:rPr>
              <a:t>, </a:t>
            </a:r>
            <a:r>
              <a:rPr lang="ko-KR" altLang="en-US" sz="1700" kern="0" dirty="0">
                <a:solidFill>
                  <a:srgbClr val="000000"/>
                </a:solidFill>
                <a:latin typeface="휴먼명조"/>
              </a:rPr>
              <a:t>친환경 농업기술 보급 추진</a:t>
            </a:r>
            <a:endParaRPr lang="ko-KR" altLang="en-US" sz="17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DBD72-B3DC-F553-54EE-E2BA47F6DE61}"/>
              </a:ext>
            </a:extLst>
          </p:cNvPr>
          <p:cNvSpPr txBox="1"/>
          <p:nvPr/>
        </p:nvSpPr>
        <p:spPr>
          <a:xfrm>
            <a:off x="822324" y="4304542"/>
            <a:ext cx="5229084" cy="9169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3.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수자원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무심천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,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미호강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등 하천</a:t>
            </a:r>
            <a:endParaRPr lang="en-US" altLang="ko-KR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</a:rPr>
              <a:t>              하천 생태 복원 사업 추진 중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72640D-A246-F6DA-CC3A-797E76BDEA89}"/>
              </a:ext>
            </a:extLst>
          </p:cNvPr>
          <p:cNvSpPr txBox="1"/>
          <p:nvPr/>
        </p:nvSpPr>
        <p:spPr>
          <a:xfrm>
            <a:off x="822324" y="5435876"/>
            <a:ext cx="5229084" cy="918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4. </a:t>
            </a:r>
            <a:r>
              <a:rPr lang="ko-KR" altLang="en-US" sz="1800" kern="0" spc="-3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도시숲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청주시는 </a:t>
            </a:r>
            <a:r>
              <a:rPr lang="ko-KR" altLang="en-US" sz="1800" kern="0" spc="-3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도시숲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조성을 위한</a:t>
            </a:r>
            <a:endParaRPr lang="en-US" altLang="ko-KR" sz="1800" kern="0" spc="-30" dirty="0">
              <a:solidFill>
                <a:srgbClr val="000000"/>
              </a:solidFill>
              <a:effectLst/>
              <a:latin typeface="휴먼명조"/>
              <a:ea typeface="휴먼명조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spc="-30" dirty="0">
                <a:solidFill>
                  <a:srgbClr val="000000"/>
                </a:solidFill>
                <a:latin typeface="휴먼명조"/>
                <a:ea typeface="휴먼명조"/>
              </a:rPr>
              <a:t>             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다양한 사업을 추진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731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451DF-1307-4B90-8E1D-092354D8C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우리 지역 탄소흡수원 지도 만들기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B49FF3-9051-4C66-964F-5CE2BF254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7169EE4-80EB-4DF5-A65E-102E9E4B2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46209E25-1F79-4181-9490-CAB2302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11" name="그래픽 10" descr="돋보기">
            <a:extLst>
              <a:ext uri="{FF2B5EF4-FFF2-40B4-BE49-F238E27FC236}">
                <a16:creationId xmlns:a16="http://schemas.microsoft.com/office/drawing/2014/main" id="{A38B60F2-606E-4F7E-9C8D-40D864D9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38BD5-A884-482C-A26C-0CFE62ED8742}"/>
              </a:ext>
            </a:extLst>
          </p:cNvPr>
          <p:cNvSpPr txBox="1"/>
          <p:nvPr/>
        </p:nvSpPr>
        <p:spPr>
          <a:xfrm>
            <a:off x="1032203" y="1424797"/>
            <a:ext cx="8648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우리 마을에서 탄소흡수원 설치</a:t>
            </a:r>
            <a:r>
              <a:rPr lang="en-US" altLang="ko-KR" dirty="0"/>
              <a:t>(</a:t>
            </a:r>
            <a:r>
              <a:rPr lang="ko-KR" altLang="en-US" dirty="0"/>
              <a:t>보호</a:t>
            </a:r>
            <a:r>
              <a:rPr lang="en-US" altLang="ko-KR" dirty="0"/>
              <a:t>)</a:t>
            </a:r>
            <a:r>
              <a:rPr lang="ko-KR" altLang="en-US" dirty="0"/>
              <a:t>가 필요한 곳을 생각하고 지도를 그려봅시다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C3D18A87-3E8C-A3E1-429F-B70762F4CD6B}"/>
              </a:ext>
            </a:extLst>
          </p:cNvPr>
          <p:cNvSpPr txBox="1">
            <a:spLocks/>
          </p:cNvSpPr>
          <p:nvPr/>
        </p:nvSpPr>
        <p:spPr>
          <a:xfrm>
            <a:off x="11374437" y="6238875"/>
            <a:ext cx="603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2F2065-1497-4570-A59F-63628C30373C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0C6198-E24F-644D-77D8-7B932D9C69F8}"/>
              </a:ext>
            </a:extLst>
          </p:cNvPr>
          <p:cNvSpPr txBox="1"/>
          <p:nvPr/>
        </p:nvSpPr>
        <p:spPr>
          <a:xfrm>
            <a:off x="6400006" y="2949124"/>
            <a:ext cx="518783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설치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보호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가 필요한 곳은 어디인가요</a:t>
            </a:r>
            <a:r>
              <a:rPr lang="en-US" altLang="ko-KR" sz="2000" b="1" dirty="0"/>
              <a:t>?</a:t>
            </a:r>
            <a:endParaRPr lang="ko-KR" altLang="en-US" sz="2000" b="1" dirty="0"/>
          </a:p>
        </p:txBody>
      </p:sp>
      <p:pic>
        <p:nvPicPr>
          <p:cNvPr id="2" name="Picture 19">
            <a:extLst>
              <a:ext uri="{FF2B5EF4-FFF2-40B4-BE49-F238E27FC236}">
                <a16:creationId xmlns:a16="http://schemas.microsoft.com/office/drawing/2014/main" id="{F3353904-56A8-146B-88DA-180E7863E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62" y="2802206"/>
            <a:ext cx="5577682" cy="2948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92C9C9-2F04-2CD3-0598-234B3DDD5848}"/>
              </a:ext>
            </a:extLst>
          </p:cNvPr>
          <p:cNvSpPr txBox="1"/>
          <p:nvPr/>
        </p:nvSpPr>
        <p:spPr>
          <a:xfrm>
            <a:off x="6400006" y="4022284"/>
            <a:ext cx="518783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어떤 흡수원을 설치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보호</a:t>
            </a:r>
            <a:r>
              <a:rPr lang="en-US" altLang="ko-KR" sz="2000" b="1" dirty="0"/>
              <a:t>) </a:t>
            </a:r>
            <a:r>
              <a:rPr lang="ko-KR" altLang="en-US" sz="2000" b="1" dirty="0"/>
              <a:t>했나요</a:t>
            </a:r>
            <a:r>
              <a:rPr lang="en-US" altLang="ko-KR" sz="2000" b="1" dirty="0"/>
              <a:t>?</a:t>
            </a:r>
            <a:endParaRPr lang="ko-KR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DA59D9-94F1-F59E-4B8A-51978C602B67}"/>
              </a:ext>
            </a:extLst>
          </p:cNvPr>
          <p:cNvSpPr txBox="1"/>
          <p:nvPr/>
        </p:nvSpPr>
        <p:spPr>
          <a:xfrm>
            <a:off x="6400006" y="5095444"/>
            <a:ext cx="518783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이곳에 설치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보호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한 이유는 무엇인가요</a:t>
            </a:r>
            <a:r>
              <a:rPr lang="en-US" altLang="ko-KR" sz="2000" b="1" dirty="0"/>
              <a:t>?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5818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탄소흡수원 설치</a:t>
            </a:r>
            <a:r>
              <a:rPr lang="en-US" altLang="ko-KR" dirty="0"/>
              <a:t>(</a:t>
            </a:r>
            <a:r>
              <a:rPr lang="ko-KR" altLang="en-US" dirty="0"/>
              <a:t>보호</a:t>
            </a:r>
            <a:r>
              <a:rPr lang="en-US" altLang="ko-KR" dirty="0"/>
              <a:t>) </a:t>
            </a:r>
            <a:r>
              <a:rPr lang="ko-KR" altLang="en-US" dirty="0"/>
              <a:t>이유 발표하기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437" y="6238875"/>
            <a:ext cx="603250" cy="365125"/>
          </a:xfrm>
        </p:spPr>
        <p:txBody>
          <a:bodyPr/>
          <a:lstStyle/>
          <a:p>
            <a:fld id="{722F2065-1497-4570-A59F-63628C30373C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완성된 지도 속 탄소흡수원 설치이유를 발표해봅시다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28" name="그래픽 27" descr="채팅">
            <a:extLst>
              <a:ext uri="{FF2B5EF4-FFF2-40B4-BE49-F238E27FC236}">
                <a16:creationId xmlns:a16="http://schemas.microsoft.com/office/drawing/2014/main" id="{547F3525-32EF-4BA8-9D60-698888061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9057" y="2597204"/>
            <a:ext cx="914400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1DCB3BD-BB0C-4212-8BA9-B0010C60A09A}"/>
              </a:ext>
            </a:extLst>
          </p:cNvPr>
          <p:cNvSpPr txBox="1"/>
          <p:nvPr/>
        </p:nvSpPr>
        <p:spPr>
          <a:xfrm>
            <a:off x="7276307" y="2731238"/>
            <a:ext cx="433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우리 동네 탄소흡수원 지도를 그리면서</a:t>
            </a:r>
            <a:endParaRPr lang="en-US" altLang="ko-KR" dirty="0"/>
          </a:p>
          <a:p>
            <a:pPr algn="ctr"/>
            <a:r>
              <a:rPr lang="ko-KR" altLang="en-US" dirty="0"/>
              <a:t> 어떤 생각이 들었나요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</a:p>
        </p:txBody>
      </p:sp>
      <p:pic>
        <p:nvPicPr>
          <p:cNvPr id="10" name="그래픽 9" descr="채팅">
            <a:extLst>
              <a:ext uri="{FF2B5EF4-FFF2-40B4-BE49-F238E27FC236}">
                <a16:creationId xmlns:a16="http://schemas.microsoft.com/office/drawing/2014/main" id="{9B4B3ECD-5662-7CF1-A77A-88431C45C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9057" y="423635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C5EE0B-283A-BEBE-4724-648CE8783DBB}"/>
              </a:ext>
            </a:extLst>
          </p:cNvPr>
          <p:cNvSpPr txBox="1"/>
          <p:nvPr/>
        </p:nvSpPr>
        <p:spPr>
          <a:xfrm>
            <a:off x="7339584" y="4376104"/>
            <a:ext cx="433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친구들이</a:t>
            </a:r>
            <a:r>
              <a:rPr lang="en-US" altLang="ko-KR" dirty="0"/>
              <a:t> </a:t>
            </a:r>
            <a:r>
              <a:rPr lang="ko-KR" altLang="en-US" dirty="0"/>
              <a:t>발표한 내용 중</a:t>
            </a:r>
            <a:endParaRPr lang="en-US" altLang="ko-KR" dirty="0"/>
          </a:p>
          <a:p>
            <a:pPr algn="ctr"/>
            <a:r>
              <a:rPr lang="ko-KR" altLang="en-US" dirty="0"/>
              <a:t>공감하는 내용이 있었나요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FCA26E-2F07-1AE8-9FAF-B3833D59D8A3}"/>
              </a:ext>
            </a:extLst>
          </p:cNvPr>
          <p:cNvGrpSpPr/>
          <p:nvPr/>
        </p:nvGrpSpPr>
        <p:grpSpPr>
          <a:xfrm>
            <a:off x="4295040" y="4387073"/>
            <a:ext cx="1549554" cy="1530184"/>
            <a:chOff x="4869503" y="2697010"/>
            <a:chExt cx="1549554" cy="1530184"/>
          </a:xfrm>
        </p:grpSpPr>
        <p:pic>
          <p:nvPicPr>
            <p:cNvPr id="18" name="그래픽 17" descr="머리를 묶은 여자">
              <a:extLst>
                <a:ext uri="{FF2B5EF4-FFF2-40B4-BE49-F238E27FC236}">
                  <a16:creationId xmlns:a16="http://schemas.microsoft.com/office/drawing/2014/main" id="{076BCDDF-0FC2-ED63-9FA4-3CEFAFB7F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4869503" y="2697010"/>
              <a:ext cx="1549554" cy="1530184"/>
            </a:xfrm>
            <a:prstGeom prst="rect">
              <a:avLst/>
            </a:prstGeom>
          </p:spPr>
        </p:pic>
        <p:pic>
          <p:nvPicPr>
            <p:cNvPr id="22" name="그래픽 21" descr="웃는 얼굴">
              <a:extLst>
                <a:ext uri="{FF2B5EF4-FFF2-40B4-BE49-F238E27FC236}">
                  <a16:creationId xmlns:a16="http://schemas.microsoft.com/office/drawing/2014/main" id="{3B5C42DF-1FE1-956E-5A67-3F95BCC7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989032" y="3289301"/>
              <a:ext cx="667600" cy="688463"/>
            </a:xfrm>
            <a:prstGeom prst="rect">
              <a:avLst/>
            </a:prstGeom>
          </p:spPr>
        </p:pic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08432553-2CC8-0E32-3C20-48C8F8D35454}"/>
              </a:ext>
            </a:extLst>
          </p:cNvPr>
          <p:cNvGrpSpPr/>
          <p:nvPr/>
        </p:nvGrpSpPr>
        <p:grpSpPr>
          <a:xfrm>
            <a:off x="642388" y="3269330"/>
            <a:ext cx="1565815" cy="1710034"/>
            <a:chOff x="759218" y="2261344"/>
            <a:chExt cx="1724043" cy="1882836"/>
          </a:xfrm>
        </p:grpSpPr>
        <p:pic>
          <p:nvPicPr>
            <p:cNvPr id="20" name="그래픽 19" descr="굵은 머리를 한 소년">
              <a:extLst>
                <a:ext uri="{FF2B5EF4-FFF2-40B4-BE49-F238E27FC236}">
                  <a16:creationId xmlns:a16="http://schemas.microsoft.com/office/drawing/2014/main" id="{5E51069F-A0A2-6E55-1766-F58B57F2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59218" y="2261344"/>
              <a:ext cx="1724043" cy="1882836"/>
            </a:xfrm>
            <a:prstGeom prst="rect">
              <a:avLst/>
            </a:prstGeom>
          </p:spPr>
        </p:pic>
        <p:pic>
          <p:nvPicPr>
            <p:cNvPr id="24" name="그래픽 23" descr="빠진 이빨을 가진 행복한 얼굴">
              <a:extLst>
                <a:ext uri="{FF2B5EF4-FFF2-40B4-BE49-F238E27FC236}">
                  <a16:creationId xmlns:a16="http://schemas.microsoft.com/office/drawing/2014/main" id="{22040BCF-B51A-4F2B-9B82-9D65A309B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423111" y="3109863"/>
              <a:ext cx="716618" cy="803481"/>
            </a:xfrm>
            <a:prstGeom prst="rect">
              <a:avLst/>
            </a:prstGeom>
          </p:spPr>
        </p:pic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616187E8-CCFE-76BE-F671-1D7B29B829AA}"/>
              </a:ext>
            </a:extLst>
          </p:cNvPr>
          <p:cNvGrpSpPr/>
          <p:nvPr/>
        </p:nvGrpSpPr>
        <p:grpSpPr>
          <a:xfrm>
            <a:off x="2545756" y="2441614"/>
            <a:ext cx="2641318" cy="2085212"/>
            <a:chOff x="2930633" y="2333006"/>
            <a:chExt cx="2641318" cy="2085212"/>
          </a:xfrm>
        </p:grpSpPr>
        <p:pic>
          <p:nvPicPr>
            <p:cNvPr id="30" name="그래픽 29" descr="긴 나뭇잎이 있는 식물">
              <a:extLst>
                <a:ext uri="{FF2B5EF4-FFF2-40B4-BE49-F238E27FC236}">
                  <a16:creationId xmlns:a16="http://schemas.microsoft.com/office/drawing/2014/main" id="{3FF5F55C-A3DE-9104-41EB-20890CBFC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930633" y="3004265"/>
              <a:ext cx="1692291" cy="1413953"/>
            </a:xfrm>
            <a:prstGeom prst="rect">
              <a:avLst/>
            </a:prstGeom>
          </p:spPr>
        </p:pic>
        <p:pic>
          <p:nvPicPr>
            <p:cNvPr id="32" name="그래픽 31" descr="잎이 있는 식물">
              <a:extLst>
                <a:ext uri="{FF2B5EF4-FFF2-40B4-BE49-F238E27FC236}">
                  <a16:creationId xmlns:a16="http://schemas.microsoft.com/office/drawing/2014/main" id="{B08D2F5D-F2B6-1F9B-D9F7-BCBA64943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flipH="1">
              <a:off x="4609926" y="3363576"/>
              <a:ext cx="962025" cy="914400"/>
            </a:xfrm>
            <a:prstGeom prst="rect">
              <a:avLst/>
            </a:prstGeom>
          </p:spPr>
        </p:pic>
        <p:pic>
          <p:nvPicPr>
            <p:cNvPr id="34" name="그래픽 33" descr="나뭇잎이 있는 장미">
              <a:extLst>
                <a:ext uri="{FF2B5EF4-FFF2-40B4-BE49-F238E27FC236}">
                  <a16:creationId xmlns:a16="http://schemas.microsoft.com/office/drawing/2014/main" id="{FF3871B9-F6DD-EC6E-700A-60CBF285D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006414" y="2333006"/>
              <a:ext cx="1322679" cy="1882873"/>
            </a:xfrm>
            <a:prstGeom prst="rect">
              <a:avLst/>
            </a:prstGeom>
          </p:spPr>
        </p:pic>
      </p:grpSp>
      <p:pic>
        <p:nvPicPr>
          <p:cNvPr id="36" name="그래픽 35" descr="타원형 말풍선">
            <a:extLst>
              <a:ext uri="{FF2B5EF4-FFF2-40B4-BE49-F238E27FC236}">
                <a16:creationId xmlns:a16="http://schemas.microsoft.com/office/drawing/2014/main" id="{31F5E0DC-D67B-50EF-3661-4DF6F0842DA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625550" y="4818770"/>
            <a:ext cx="1609725" cy="1009650"/>
          </a:xfrm>
          <a:prstGeom prst="rect">
            <a:avLst/>
          </a:prstGeom>
        </p:spPr>
      </p:pic>
      <p:pic>
        <p:nvPicPr>
          <p:cNvPr id="38" name="그래픽 37" descr="타원형 말풍선">
            <a:extLst>
              <a:ext uri="{FF2B5EF4-FFF2-40B4-BE49-F238E27FC236}">
                <a16:creationId xmlns:a16="http://schemas.microsoft.com/office/drawing/2014/main" id="{2A6F194D-633A-5931-F094-44FD11A17CF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6200000" flipH="1">
            <a:off x="1223240" y="2046773"/>
            <a:ext cx="986855" cy="1368929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C8301DBD-6C89-ECE3-41B7-DBFA4D58BF12}"/>
              </a:ext>
            </a:extLst>
          </p:cNvPr>
          <p:cNvGrpSpPr/>
          <p:nvPr/>
        </p:nvGrpSpPr>
        <p:grpSpPr>
          <a:xfrm>
            <a:off x="1546488" y="2639248"/>
            <a:ext cx="340360" cy="91989"/>
            <a:chOff x="2677160" y="2174240"/>
            <a:chExt cx="563880" cy="1524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B07DF758-1C77-3BFD-37B3-8DF9B57334F0}"/>
                </a:ext>
              </a:extLst>
            </p:cNvPr>
            <p:cNvSpPr/>
            <p:nvPr/>
          </p:nvSpPr>
          <p:spPr>
            <a:xfrm>
              <a:off x="267716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2BA03912-1AD7-5CDD-E049-F1AA727A30EA}"/>
                </a:ext>
              </a:extLst>
            </p:cNvPr>
            <p:cNvSpPr/>
            <p:nvPr/>
          </p:nvSpPr>
          <p:spPr>
            <a:xfrm>
              <a:off x="288290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BEA9A597-5FD8-EB03-D5BB-0EFACFF50A53}"/>
                </a:ext>
              </a:extLst>
            </p:cNvPr>
            <p:cNvSpPr/>
            <p:nvPr/>
          </p:nvSpPr>
          <p:spPr>
            <a:xfrm>
              <a:off x="308864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2036351-A27C-E4CC-9078-AF3744621FE4}"/>
              </a:ext>
            </a:extLst>
          </p:cNvPr>
          <p:cNvGrpSpPr/>
          <p:nvPr/>
        </p:nvGrpSpPr>
        <p:grpSpPr>
          <a:xfrm>
            <a:off x="3192255" y="5277600"/>
            <a:ext cx="340360" cy="91989"/>
            <a:chOff x="2677160" y="2174240"/>
            <a:chExt cx="563880" cy="152400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E8CAC346-2575-CFD7-31D4-959FF2F429E3}"/>
                </a:ext>
              </a:extLst>
            </p:cNvPr>
            <p:cNvSpPr/>
            <p:nvPr/>
          </p:nvSpPr>
          <p:spPr>
            <a:xfrm>
              <a:off x="267716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B51A2BCD-4325-B554-2B29-9338028AC4F8}"/>
                </a:ext>
              </a:extLst>
            </p:cNvPr>
            <p:cNvSpPr/>
            <p:nvPr/>
          </p:nvSpPr>
          <p:spPr>
            <a:xfrm>
              <a:off x="288290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06C266B6-6F9B-AC64-506D-AB722E74C882}"/>
                </a:ext>
              </a:extLst>
            </p:cNvPr>
            <p:cNvSpPr/>
            <p:nvPr/>
          </p:nvSpPr>
          <p:spPr>
            <a:xfrm>
              <a:off x="3088640" y="2174240"/>
              <a:ext cx="152400" cy="152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240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B68594-EF2B-409C-8CB7-D3AA7336F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오늘 수업에서 느낀 점 정리하기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37F77CE-BEE0-4322-B575-00B1C08AD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기후변화와 탄소흡수원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4BCA4B-F2EB-46B8-A83A-9B2D997E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2065-1497-4570-A59F-63628C30373C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BC20FBC-8D42-4A4B-8DB4-7623F907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pic>
        <p:nvPicPr>
          <p:cNvPr id="14" name="그래픽 13" descr="돋보기">
            <a:extLst>
              <a:ext uri="{FF2B5EF4-FFF2-40B4-BE49-F238E27FC236}">
                <a16:creationId xmlns:a16="http://schemas.microsoft.com/office/drawing/2014/main" id="{7CBB5775-3921-4A71-AFB0-CA18793F8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69" y="1366246"/>
            <a:ext cx="486434" cy="4864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4BAA32-B6FB-4D38-A805-BD20EAE48698}"/>
              </a:ext>
            </a:extLst>
          </p:cNvPr>
          <p:cNvSpPr txBox="1"/>
          <p:nvPr/>
        </p:nvSpPr>
        <p:spPr>
          <a:xfrm>
            <a:off x="1032203" y="1419751"/>
            <a:ext cx="1055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학습일지에 오늘 수업에서 느낀 점을 적어봅시다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F033D11-33E3-4668-B286-1588C6293EF6}"/>
              </a:ext>
            </a:extLst>
          </p:cNvPr>
          <p:cNvGrpSpPr/>
          <p:nvPr/>
        </p:nvGrpSpPr>
        <p:grpSpPr>
          <a:xfrm>
            <a:off x="3414940" y="5398075"/>
            <a:ext cx="8881177" cy="914400"/>
            <a:chOff x="656523" y="5181798"/>
            <a:chExt cx="8881177" cy="914400"/>
          </a:xfrm>
        </p:grpSpPr>
        <p:pic>
          <p:nvPicPr>
            <p:cNvPr id="30" name="그래픽 29" descr="채팅">
              <a:extLst>
                <a:ext uri="{FF2B5EF4-FFF2-40B4-BE49-F238E27FC236}">
                  <a16:creationId xmlns:a16="http://schemas.microsoft.com/office/drawing/2014/main" id="{50884537-03D3-4EBF-832D-EAA43246E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6523" y="5181798"/>
              <a:ext cx="914400" cy="9144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E58D66-F65C-45D6-8F6E-99A2DD6AD0C1}"/>
                </a:ext>
              </a:extLst>
            </p:cNvPr>
            <p:cNvSpPr txBox="1"/>
            <p:nvPr/>
          </p:nvSpPr>
          <p:spPr>
            <a:xfrm>
              <a:off x="1752467" y="5454332"/>
              <a:ext cx="77852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친구들과 공유하고 싶은 내용이 있나요</a:t>
              </a:r>
              <a:r>
                <a:rPr lang="en-US" altLang="ko-KR" dirty="0"/>
                <a:t>?</a:t>
              </a:r>
            </a:p>
          </p:txBody>
        </p:sp>
      </p:grpSp>
      <p:sp>
        <p:nvSpPr>
          <p:cNvPr id="10" name="Rectangle 1">
            <a:extLst>
              <a:ext uri="{FF2B5EF4-FFF2-40B4-BE49-F238E27FC236}">
                <a16:creationId xmlns:a16="http://schemas.microsoft.com/office/drawing/2014/main" id="{EC6BCAE2-278F-CD05-2CFE-236755F18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2557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1E6217-5924-6067-C6CC-8E32029FB62C}"/>
              </a:ext>
            </a:extLst>
          </p:cNvPr>
          <p:cNvSpPr txBox="1"/>
          <p:nvPr/>
        </p:nvSpPr>
        <p:spPr>
          <a:xfrm>
            <a:off x="3191538" y="2288830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17170" marR="0" indent="-21717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수업을 듣고 나서 든 생각이나 느낌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소감을 적어보세요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54C20-E8C4-B482-48D4-3410155F4F06}"/>
              </a:ext>
            </a:extLst>
          </p:cNvPr>
          <p:cNvSpPr txBox="1"/>
          <p:nvPr/>
        </p:nvSpPr>
        <p:spPr>
          <a:xfrm>
            <a:off x="3191538" y="3068208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새롭게 알게 된 내용이 있나요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9B14ED-B372-6D57-48EE-AE7F9C41A9EE}"/>
              </a:ext>
            </a:extLst>
          </p:cNvPr>
          <p:cNvSpPr txBox="1"/>
          <p:nvPr/>
        </p:nvSpPr>
        <p:spPr>
          <a:xfrm>
            <a:off x="3191538" y="3836588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 알고 싶은 것</a:t>
            </a:r>
            <a:r>
              <a:rPr lang="en-US" altLang="ko-KR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궁금한 것이 있나요</a:t>
            </a:r>
            <a:r>
              <a:rPr lang="en-US" altLang="ko-KR" sz="1800" b="1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0B96AA-5FA9-1116-62F7-D34B841FFCF8}"/>
              </a:ext>
            </a:extLst>
          </p:cNvPr>
          <p:cNvSpPr txBox="1"/>
          <p:nvPr/>
        </p:nvSpPr>
        <p:spPr>
          <a:xfrm>
            <a:off x="3191538" y="4600115"/>
            <a:ext cx="6021736" cy="474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 수업 중 가장 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인상 깊었던 것은 무엇인가요</a:t>
            </a:r>
            <a:r>
              <a:rPr lang="en-US" altLang="ko-KR" sz="18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1977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D8C2E"/>
      </a:accent1>
      <a:accent2>
        <a:srgbClr val="457324"/>
      </a:accent2>
      <a:accent3>
        <a:srgbClr val="71A63C"/>
      </a:accent3>
      <a:accent4>
        <a:srgbClr val="E9F2A0"/>
      </a:accent4>
      <a:accent5>
        <a:srgbClr val="F2F2F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a02715-a84d-4f09-a9ea-e94cfc7a5555" xsi:nil="true"/>
    <_xbb38__xc11c__xc131__xaca9_ xmlns="c3a509fa-6a45-46f3-97b2-031f43b362b6">내부</_xbb38__xc11c__xc131__xaca9_>
    <_xc5f0__xb3c4_ xmlns="c3a509fa-6a45-46f3-97b2-031f43b362b6" xsi:nil="true"/>
    <lcf76f155ced4ddcb4097134ff3c332f xmlns="c3a509fa-6a45-46f3-97b2-031f43b362b6">
      <Terms xmlns="http://schemas.microsoft.com/office/infopath/2007/PartnerControls"/>
    </lcf76f155ced4ddcb4097134ff3c332f>
    <_xc0ac__xc5c5__xae30__xac04_ xmlns="c3a509fa-6a45-46f3-97b2-031f43b362b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72AE9170BE239C4B9B6C23394F3D33A6" ma:contentTypeVersion="24" ma:contentTypeDescription="새 문서를 만듭니다." ma:contentTypeScope="" ma:versionID="5c2e812639b57886f8daa5d43b640e53">
  <xsd:schema xmlns:xsd="http://www.w3.org/2001/XMLSchema" xmlns:xs="http://www.w3.org/2001/XMLSchema" xmlns:p="http://schemas.microsoft.com/office/2006/metadata/properties" xmlns:ns2="c3a509fa-6a45-46f3-97b2-031f43b362b6" xmlns:ns3="85a02715-a84d-4f09-a9ea-e94cfc7a5555" targetNamespace="http://schemas.microsoft.com/office/2006/metadata/properties" ma:root="true" ma:fieldsID="80f96d5ef95248338d447ffce91e798c" ns2:_="" ns3:_="">
    <xsd:import namespace="c3a509fa-6a45-46f3-97b2-031f43b362b6"/>
    <xsd:import namespace="85a02715-a84d-4f09-a9ea-e94cfc7a55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_xbb38__xc11c__xc131__xaca9_" minOccurs="0"/>
                <xsd:element ref="ns2:MediaServiceObjectDetectorVersions" minOccurs="0"/>
                <xsd:element ref="ns2:_xc5f0__xb3c4_" minOccurs="0"/>
                <xsd:element ref="ns2:_xc0ac__xc5c5__xae30__xac04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509fa-6a45-46f3-97b2-031f43b36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0d954828-4fd9-4280-9206-2e3914aa9a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xbb38__xc11c__xc131__xaca9_" ma:index="24" nillable="true" ma:displayName="문서성격" ma:default="내부" ma:format="RadioButtons" ma:internalName="_xbb38__xc11c__xc131__xaca9_">
      <xsd:simpleType>
        <xsd:union memberTypes="dms:Text">
          <xsd:simpleType>
            <xsd:restriction base="dms:Choice">
              <xsd:enumeration value="기밀"/>
              <xsd:enumeration value="내부"/>
              <xsd:enumeration value="공개"/>
            </xsd:restriction>
          </xsd:simpleType>
        </xsd:un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xc5f0__xb3c4_" ma:index="26" nillable="true" ma:displayName="연도" ma:format="Dropdown" ma:indexed="true" ma:internalName="_xc5f0__xb3c4_" ma:percentage="FALSE">
      <xsd:simpleType>
        <xsd:restriction base="dms:Number"/>
      </xsd:simpleType>
    </xsd:element>
    <xsd:element name="_xc0ac__xc5c5__xae30__xac04_" ma:index="27" nillable="true" ma:displayName="사업기간" ma:format="Dropdown" ma:internalName="_xc0ac__xc5c5__xae30__xac04_">
      <xsd:simpleType>
        <xsd:restriction base="dms:Text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02715-a84d-4f09-a9ea-e94cfc7a55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6fa9c3-8cbe-40a3-86ba-44660b017402}" ma:internalName="TaxCatchAll" ma:showField="CatchAllData" ma:web="85a02715-a84d-4f09-a9ea-e94cfc7a55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E0E875-9289-41B3-98EC-E680397FB0FC}">
  <ds:schemaRefs>
    <ds:schemaRef ds:uri="http://schemas.microsoft.com/office/2006/metadata/properties"/>
    <ds:schemaRef ds:uri="http://schemas.microsoft.com/office/infopath/2007/PartnerControls"/>
    <ds:schemaRef ds:uri="85a02715-a84d-4f09-a9ea-e94cfc7a5555"/>
    <ds:schemaRef ds:uri="c3a509fa-6a45-46f3-97b2-031f43b362b6"/>
  </ds:schemaRefs>
</ds:datastoreItem>
</file>

<file path=customXml/itemProps2.xml><?xml version="1.0" encoding="utf-8"?>
<ds:datastoreItem xmlns:ds="http://schemas.openxmlformats.org/officeDocument/2006/customXml" ds:itemID="{DBF10196-7BC4-4D80-8825-4ADE7C3D5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9CAEE5-034A-433F-A5D4-10C766918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509fa-6a45-46f3-97b2-031f43b362b6"/>
    <ds:schemaRef ds:uri="85a02715-a84d-4f09-a9ea-e94cfc7a55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478</Words>
  <Application>Microsoft Office PowerPoint</Application>
  <PresentationFormat>와이드스크린</PresentationFormat>
  <Paragraphs>99</Paragraphs>
  <Slides>9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맑은 고딕</vt:lpstr>
      <vt:lpstr>함초롬바탕</vt:lpstr>
      <vt:lpstr>휴먼명조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나영</dc:creator>
  <cp:lastModifiedBy>김나영</cp:lastModifiedBy>
  <cp:revision>54</cp:revision>
  <dcterms:created xsi:type="dcterms:W3CDTF">2023-12-26T05:48:13Z</dcterms:created>
  <dcterms:modified xsi:type="dcterms:W3CDTF">2024-03-16T03:13:00Z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0x01010072AE9170BE239C4B9B6C23394F3D33A6</vt:lpwstr>
  </property>
  <property fmtid="{D5CDD505-2E9C-101B-9397-08002B2CF9AE}" pid="3" name="MediaServiceImageTags">
    <vt:lpwstr/>
  </property>
</Properties>
</file>