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5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8f7dc29e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318f7dc29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18f7dc29eb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g318f7dc29e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18f7dc29eb_0_2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318f7dc29eb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188ea4634a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3188ea4634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18f7dc29eb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180도 팝업북 만들기 방법 영상</a:t>
            </a:r>
            <a:endParaRPr/>
          </a:p>
        </p:txBody>
      </p:sp>
      <p:sp>
        <p:nvSpPr>
          <p:cNvPr id="100" name="Google Shape;100;g318f7dc29eb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188ea4634a_0_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180도 팝업북 만들기 방법 영상</a:t>
            </a:r>
            <a:endParaRPr/>
          </a:p>
        </p:txBody>
      </p:sp>
      <p:sp>
        <p:nvSpPr>
          <p:cNvPr id="108" name="Google Shape;108;g3188ea4634a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188ea4634a_0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180도 팝업북 만들기 방법 영상</a:t>
            </a:r>
            <a:endParaRPr/>
          </a:p>
        </p:txBody>
      </p:sp>
      <p:sp>
        <p:nvSpPr>
          <p:cNvPr id="116" name="Google Shape;116;g3188ea4634a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188ea4634a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>
                <a:solidFill>
                  <a:schemeClr val="dk1"/>
                </a:solidFill>
              </a:rPr>
              <a:t>교사가 미리 칼로 속지를 모두 오린 후 모둠별로 폐그림책을 나눠준다. 학교 도서관에서 폐기된 그림책을 이용한다.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180도 팝업북 만들기 추천</a:t>
            </a:r>
            <a:endParaRPr/>
          </a:p>
        </p:txBody>
      </p:sp>
      <p:sp>
        <p:nvSpPr>
          <p:cNvPr id="124" name="Google Shape;124;g3188ea4634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188ea4634a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3188ea4634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18f7dc29eb_0_2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318f7dc29eb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8f7dc29eb_0_2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318f7dc29eb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18f7dc29eb_0_2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318f7dc29eb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18f7dc29eb_0_2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318f7dc29eb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18f7dc29eb_0_2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318f7dc29eb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18f7dc29eb_0_2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318f7dc29eb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18f7dc29eb_0_2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색연필, 싸인펜, 스티커 등을 이용해 주변 배경을 꾸며 완성한다.</a:t>
            </a:r>
            <a:endParaRPr/>
          </a:p>
        </p:txBody>
      </p:sp>
      <p:sp>
        <p:nvSpPr>
          <p:cNvPr id="202" name="Google Shape;202;g318f7dc29eb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18f7dc29eb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g318f7dc29eb_0_1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18f7dc29eb_0_155:notes"/>
          <p:cNvSpPr txBox="1">
            <a:spLocks noGrp="1"/>
          </p:cNvSpPr>
          <p:nvPr>
            <p:ph type="sldNum" idx="12"/>
          </p:nvPr>
        </p:nvSpPr>
        <p:spPr>
          <a:xfrm>
            <a:off x="3885142" y="8686007"/>
            <a:ext cx="29718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" sz="900"/>
              <a:t>17</a:t>
            </a:fld>
            <a:endParaRPr sz="9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hyperlink" Target="http://www.youtube.com/watch?v=zE4mO8H_Sko" TargetMode="Externa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hyperlink" Target="http://www.youtube.com/watch?v=zz9__VYpEiE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hyperlink" Target="http://www.youtube.com/watch?v=8yngedufm9Q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-38099" y="-25400"/>
            <a:ext cx="9194799" cy="520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79999">
            <a:off x="2514600" y="4102100"/>
            <a:ext cx="4121151" cy="222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81700" y="4184650"/>
            <a:ext cx="3086099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5750" y="4083050"/>
            <a:ext cx="2540000" cy="1079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2216150" y="2800350"/>
            <a:ext cx="15495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1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행복한 동물원</a:t>
            </a:r>
            <a:endParaRPr sz="700"/>
          </a:p>
        </p:txBody>
      </p:sp>
      <p:sp>
        <p:nvSpPr>
          <p:cNvPr id="59" name="Google Shape;59;p13"/>
          <p:cNvSpPr txBox="1"/>
          <p:nvPr/>
        </p:nvSpPr>
        <p:spPr>
          <a:xfrm>
            <a:off x="5695950" y="2800350"/>
            <a:ext cx="13032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1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만들기</a:t>
            </a:r>
            <a:endParaRPr sz="700"/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84600" y="2959100"/>
            <a:ext cx="1714500" cy="317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1898625" y="606325"/>
            <a:ext cx="5594400" cy="19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796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8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동물탐험대</a:t>
            </a:r>
            <a:endParaRPr sz="700"/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-359999">
            <a:off x="6280150" y="2311400"/>
            <a:ext cx="381000" cy="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540000">
            <a:off x="1817423" y="1046208"/>
            <a:ext cx="393700" cy="9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 rot="-5400000">
            <a:off x="-361950" y="2508300"/>
            <a:ext cx="1416000" cy="1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EARTH PROTECTION</a:t>
            </a:r>
            <a:endParaRPr sz="700"/>
          </a:p>
        </p:txBody>
      </p:sp>
      <p:sp>
        <p:nvSpPr>
          <p:cNvPr id="65" name="Google Shape;65;p13"/>
          <p:cNvSpPr txBox="1"/>
          <p:nvPr/>
        </p:nvSpPr>
        <p:spPr>
          <a:xfrm rot="5400000">
            <a:off x="8089950" y="2508250"/>
            <a:ext cx="1416000" cy="1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EARTH PROTECTION</a:t>
            </a:r>
            <a:endParaRPr sz="700"/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670300" y="2603500"/>
            <a:ext cx="2051051" cy="205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49450" y="717550"/>
            <a:ext cx="292100" cy="29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137400" y="2152650"/>
            <a:ext cx="247650" cy="2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24750" y="1365250"/>
            <a:ext cx="4381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447800" y="4587241"/>
            <a:ext cx="6362699" cy="54566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1555750" y="4635675"/>
            <a:ext cx="6407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rgbClr val="3F3F3F"/>
                </a:solidFill>
              </a:rPr>
              <a:t>폐그림책으로 행복한 동물원 팝업북 만들기</a:t>
            </a:r>
            <a:endParaRPr sz="24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 txBox="1"/>
          <p:nvPr/>
        </p:nvSpPr>
        <p:spPr>
          <a:xfrm>
            <a:off x="507088" y="1645515"/>
            <a:ext cx="8301600" cy="19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500">
                <a:solidFill>
                  <a:srgbClr val="3F3F3F"/>
                </a:solidFill>
              </a:rPr>
              <a:t>동물들이 행복한 공간은 어떤 모습일지 상상해 봅시다. </a:t>
            </a:r>
            <a:endParaRPr sz="35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175450" y="655450"/>
            <a:ext cx="33885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생각 열기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/>
          <p:nvPr/>
        </p:nvSpPr>
        <p:spPr>
          <a:xfrm>
            <a:off x="175450" y="655450"/>
            <a:ext cx="37311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팝업북이란?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9677" y="1364627"/>
            <a:ext cx="3731148" cy="315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0400" y="1364613"/>
            <a:ext cx="3566600" cy="315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996" y="1762071"/>
            <a:ext cx="4111400" cy="270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50875" y="1427978"/>
            <a:ext cx="4111400" cy="303777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/>
          <p:nvPr/>
        </p:nvSpPr>
        <p:spPr>
          <a:xfrm>
            <a:off x="175450" y="655450"/>
            <a:ext cx="37311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팝업북이란?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/>
          <p:nvPr/>
        </p:nvSpPr>
        <p:spPr>
          <a:xfrm>
            <a:off x="175450" y="655450"/>
            <a:ext cx="57456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180도 팝업북 만드는 방법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17" title="무지개물고기 팝업북 시리즈 : 180도 팝업북 만들기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96675" y="1170875"/>
            <a:ext cx="6415000" cy="360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8"/>
          <p:cNvSpPr/>
          <p:nvPr/>
        </p:nvSpPr>
        <p:spPr>
          <a:xfrm>
            <a:off x="175450" y="655450"/>
            <a:ext cx="55539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팝콘 팝업북 만드는 방법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18" descr="필! 환경 시대에는 놀이도 업사이클링 으로 해보는 것이 어떨까요?&#10;버려지는 안 읽는 그림책을 가지고&#10;멋진 팝업북을 만들어봅시다!&#10;팝업북을 만들고 난 뒤 새로운 이야기를 만드는 활동도 함께 해서&#10;창의력을 발휘해보아요!&#10;&#10;이 영상에는 클로바더빙으로 제작한 AI 보이스가 포함되어 있습니다.&#10;&#10;[Video Source Support]&#10;Youtube channel &quot;freeticon&quot; : https://www.youtube.com/channel/UCR0g...&#10;&#10;영상의 팝콘 팝업북 만들기는&#10;정크아티스트 안선화 작가님의 팝콘 팝업북 만들기 방법을&#10;참고하였습니다." title="수연쌤의 둥글교실ㅣ ｢업사이클 놀이｣ 업사이클링 팝콘 팝업북 만들기 (With 네이버 클로바 더빙)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49925" y="1255755"/>
            <a:ext cx="6426900" cy="361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/>
          <p:nvPr/>
        </p:nvSpPr>
        <p:spPr>
          <a:xfrm>
            <a:off x="175450" y="655450"/>
            <a:ext cx="55539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방북 팝업북 만드는 방법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19" descr="그림책 재활용&#10;업사이클링 팝업북&#10;나만의 그림책 팝업북 만들기&#10;북아트 만드는법&#10;예술 작품&#10;popup book&#10;DIY&#10;&#10;#업사이클링팝업북 &#10;#팝업북 &#10;#팝업북만들기&#10;#그림책&#10;#popupbook&#10;#picturebook&#10;#팝업&#10;#그림책팝업북 #방북 #방책&#10;#그림책재활용 #쉬운 팝업책" title="04 방북 방책 만드는방법 : 나만의 비밀의 방을 그림책으로 꾸며 보세요 팝업북 만들기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5350" y="1170875"/>
            <a:ext cx="6561150" cy="369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/>
          <p:nvPr/>
        </p:nvSpPr>
        <p:spPr>
          <a:xfrm>
            <a:off x="175450" y="655450"/>
            <a:ext cx="48183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팝업북 만드는 방법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9902" y="1514225"/>
            <a:ext cx="2742375" cy="29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95100" y="2711420"/>
            <a:ext cx="2373125" cy="18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 rotWithShape="1">
          <a:blip r:embed="rId7">
            <a:alphaModFix/>
          </a:blip>
          <a:srcRect l="43126" t="24310" r="39110" b="22759"/>
          <a:stretch/>
        </p:blipFill>
        <p:spPr>
          <a:xfrm>
            <a:off x="6544500" y="2449300"/>
            <a:ext cx="730875" cy="217802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3789050" y="1730125"/>
            <a:ext cx="49845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준비물: 폐그림책, 가위, 풀</a:t>
            </a:r>
            <a:endParaRPr sz="32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1"/>
          <p:cNvSpPr/>
          <p:nvPr/>
        </p:nvSpPr>
        <p:spPr>
          <a:xfrm>
            <a:off x="175450" y="655450"/>
            <a:ext cx="48183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팝업북 만드는 방법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5200" y="1327776"/>
            <a:ext cx="5294100" cy="31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1"/>
          <p:cNvSpPr txBox="1"/>
          <p:nvPr/>
        </p:nvSpPr>
        <p:spPr>
          <a:xfrm>
            <a:off x="5680650" y="2122975"/>
            <a:ext cx="3283200" cy="1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마음에 드는</a:t>
            </a:r>
            <a:endParaRPr sz="320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배경지를 </a:t>
            </a:r>
            <a:endParaRPr sz="320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붙인다.</a:t>
            </a:r>
            <a:endParaRPr sz="32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2"/>
          <p:cNvSpPr/>
          <p:nvPr/>
        </p:nvSpPr>
        <p:spPr>
          <a:xfrm>
            <a:off x="175450" y="655450"/>
            <a:ext cx="48183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팝업북 만드는 방법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4517200" y="1830625"/>
            <a:ext cx="4391700" cy="1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지지대 속지를 </a:t>
            </a:r>
            <a:endParaRPr sz="320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2장 길게 자르고, 바닥면을 조금 오린다. </a:t>
            </a:r>
            <a:endParaRPr sz="32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5075" y="1309175"/>
            <a:ext cx="2000250" cy="321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80350" y="1309175"/>
            <a:ext cx="778153" cy="3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3"/>
          <p:cNvSpPr/>
          <p:nvPr/>
        </p:nvSpPr>
        <p:spPr>
          <a:xfrm>
            <a:off x="175450" y="655450"/>
            <a:ext cx="48183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팝업북 만드는 방법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3"/>
          <p:cNvSpPr txBox="1"/>
          <p:nvPr/>
        </p:nvSpPr>
        <p:spPr>
          <a:xfrm>
            <a:off x="5415700" y="2132125"/>
            <a:ext cx="32832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그림책 한 쪽에</a:t>
            </a:r>
            <a:endParaRPr sz="320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지지대를 붙인다.</a:t>
            </a:r>
            <a:endParaRPr sz="32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9078" y="1413928"/>
            <a:ext cx="3644450" cy="302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4"/>
          <p:cNvSpPr/>
          <p:nvPr/>
        </p:nvSpPr>
        <p:spPr>
          <a:xfrm>
            <a:off x="175450" y="655450"/>
            <a:ext cx="48183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팝업북 만드는 방법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4"/>
          <p:cNvSpPr txBox="1"/>
          <p:nvPr/>
        </p:nvSpPr>
        <p:spPr>
          <a:xfrm>
            <a:off x="5415700" y="2132125"/>
            <a:ext cx="3283200" cy="1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반대쪽도 붙인 후</a:t>
            </a:r>
            <a:endParaRPr sz="320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다른 지지대를 붙인다.</a:t>
            </a:r>
            <a:endParaRPr sz="32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1501888" y="593750"/>
            <a:ext cx="3267075" cy="459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5"/>
          <p:cNvSpPr/>
          <p:nvPr/>
        </p:nvSpPr>
        <p:spPr>
          <a:xfrm>
            <a:off x="175450" y="655450"/>
            <a:ext cx="48183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팝업북 만드는 방법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5"/>
          <p:cNvSpPr txBox="1"/>
          <p:nvPr/>
        </p:nvSpPr>
        <p:spPr>
          <a:xfrm>
            <a:off x="5415700" y="2132125"/>
            <a:ext cx="32832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동물 그림을 여러개 오린다.</a:t>
            </a:r>
            <a:endParaRPr sz="32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1227338" y="480900"/>
            <a:ext cx="3400425" cy="485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/>
          <p:nvPr/>
        </p:nvSpPr>
        <p:spPr>
          <a:xfrm>
            <a:off x="175450" y="655450"/>
            <a:ext cx="48183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팝업북 만드는 방법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6"/>
          <p:cNvSpPr txBox="1"/>
          <p:nvPr/>
        </p:nvSpPr>
        <p:spPr>
          <a:xfrm>
            <a:off x="5415700" y="2132125"/>
            <a:ext cx="3283200" cy="1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>
                <a:solidFill>
                  <a:srgbClr val="3F3F3F"/>
                </a:solidFill>
              </a:rPr>
              <a:t>지지대에 동물 그림을 붙여 완성한다.</a:t>
            </a:r>
            <a:endParaRPr sz="32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26"/>
          <p:cNvPicPr preferRelativeResize="0"/>
          <p:nvPr/>
        </p:nvPicPr>
        <p:blipFill rotWithShape="1">
          <a:blip r:embed="rId5">
            <a:alphaModFix/>
          </a:blip>
          <a:srcRect t="21168" b="4427"/>
          <a:stretch/>
        </p:blipFill>
        <p:spPr>
          <a:xfrm>
            <a:off x="476075" y="1444950"/>
            <a:ext cx="5216573" cy="2911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7"/>
          <p:cNvSpPr/>
          <p:nvPr/>
        </p:nvSpPr>
        <p:spPr>
          <a:xfrm>
            <a:off x="175450" y="655450"/>
            <a:ext cx="51351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행복한 동물원 만들기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7"/>
          <p:cNvSpPr txBox="1"/>
          <p:nvPr/>
        </p:nvSpPr>
        <p:spPr>
          <a:xfrm>
            <a:off x="554638" y="1217615"/>
            <a:ext cx="8301600" cy="23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500">
                <a:solidFill>
                  <a:srgbClr val="3F3F3F"/>
                </a:solidFill>
              </a:rPr>
              <a:t>모둠별로 행복한 동물원을 만들어봅시다.</a:t>
            </a:r>
            <a:endParaRPr sz="350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500">
                <a:solidFill>
                  <a:srgbClr val="3F3F3F"/>
                </a:solidFill>
              </a:rPr>
              <a:t>배경지를 함께 고르고 동물 친구들을</a:t>
            </a:r>
            <a:endParaRPr sz="350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500">
                <a:solidFill>
                  <a:srgbClr val="3F3F3F"/>
                </a:solidFill>
              </a:rPr>
              <a:t>모아보세요.</a:t>
            </a:r>
            <a:endParaRPr sz="3500">
              <a:solidFill>
                <a:srgbClr val="3F3F3F"/>
              </a:solidFill>
            </a:endParaRPr>
          </a:p>
        </p:txBody>
      </p:sp>
      <p:pic>
        <p:nvPicPr>
          <p:cNvPr id="196" name="Google Shape;19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7334" y="3537606"/>
            <a:ext cx="1621241" cy="127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7800" y="3537600"/>
            <a:ext cx="1549741" cy="127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88349" y="3578849"/>
            <a:ext cx="2385975" cy="119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18195" y="3560250"/>
            <a:ext cx="2189831" cy="122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8"/>
          <p:cNvSpPr/>
          <p:nvPr/>
        </p:nvSpPr>
        <p:spPr>
          <a:xfrm>
            <a:off x="175450" y="655450"/>
            <a:ext cx="51351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행복한 동물원 만들기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418838" y="2122066"/>
            <a:ext cx="8301600" cy="17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500">
                <a:solidFill>
                  <a:srgbClr val="3F3F3F"/>
                </a:solidFill>
              </a:rPr>
              <a:t>동물원의 이름과 설명글 등을 추가해보세요.</a:t>
            </a:r>
            <a:endParaRPr sz="3500">
              <a:solidFill>
                <a:srgbClr val="3F3F3F"/>
              </a:solidFill>
            </a:endParaRPr>
          </a:p>
        </p:txBody>
      </p:sp>
      <p:sp>
        <p:nvSpPr>
          <p:cNvPr id="208" name="Google Shape;208;p28"/>
          <p:cNvSpPr/>
          <p:nvPr/>
        </p:nvSpPr>
        <p:spPr>
          <a:xfrm>
            <a:off x="5509950" y="924750"/>
            <a:ext cx="2457600" cy="14343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highlight>
                  <a:schemeClr val="accent6"/>
                </a:highlight>
              </a:rPr>
              <a:t>무지개 동물원</a:t>
            </a:r>
            <a:endParaRPr>
              <a:highlight>
                <a:schemeClr val="accent6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chemeClr val="accent6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highlight>
                  <a:schemeClr val="accent6"/>
                </a:highlight>
              </a:rPr>
              <a:t>여러 동물들이 무지개처럼 어울리며 행복하게 지내는 곳</a:t>
            </a:r>
            <a:endParaRPr>
              <a:highlight>
                <a:schemeClr val="accent6"/>
              </a:highligh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9"/>
          <p:cNvSpPr/>
          <p:nvPr/>
        </p:nvSpPr>
        <p:spPr>
          <a:xfrm>
            <a:off x="680075" y="1786952"/>
            <a:ext cx="80010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500" b="1">
                <a:solidFill>
                  <a:schemeClr val="accent5"/>
                </a:solidFill>
              </a:rPr>
              <a:t>친구들과 서로 만든 팝업북을 </a:t>
            </a:r>
            <a:endParaRPr sz="3500" b="1">
              <a:solidFill>
                <a:schemeClr val="accent5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500" b="1">
                <a:solidFill>
                  <a:schemeClr val="accent5"/>
                </a:solidFill>
              </a:rPr>
              <a:t>감상해봅시다. 동물과 공존하는</a:t>
            </a:r>
            <a:endParaRPr sz="3500" b="1">
              <a:solidFill>
                <a:schemeClr val="accent5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500" b="1">
                <a:solidFill>
                  <a:schemeClr val="accent5"/>
                </a:solidFill>
              </a:rPr>
              <a:t>세상을 위해 함께 노력해봅시다.</a:t>
            </a:r>
            <a:endParaRPr sz="3500" b="1">
              <a:solidFill>
                <a:schemeClr val="accent5"/>
              </a:solidFill>
            </a:endParaRPr>
          </a:p>
        </p:txBody>
      </p:sp>
      <p:sp>
        <p:nvSpPr>
          <p:cNvPr id="217" name="Google Shape;217;p29"/>
          <p:cNvSpPr/>
          <p:nvPr/>
        </p:nvSpPr>
        <p:spPr>
          <a:xfrm>
            <a:off x="406450" y="655450"/>
            <a:ext cx="2844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정리하기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Office PowerPoint</Application>
  <PresentationFormat>화면 슬라이드 쇼(16:9)</PresentationFormat>
  <Paragraphs>55</Paragraphs>
  <Slides>17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0" baseType="lpstr">
      <vt:lpstr>Arial</vt:lpstr>
      <vt:lpstr>Calibri</vt:lpstr>
      <vt:lpstr>Simple Light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Gyeonghwa Cho</cp:lastModifiedBy>
  <cp:revision>1</cp:revision>
  <dcterms:modified xsi:type="dcterms:W3CDTF">2024-11-25T13:12:57Z</dcterms:modified>
</cp:coreProperties>
</file>