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61" r:id="rId4"/>
  </p:sldIdLst>
  <p:sldSz cx="8483600" cy="120015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맑은 고딕" panose="020B0503020000020004" pitchFamily="50" charset="-127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78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9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9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dirty="0">
                <a:solidFill>
                  <a:srgbClr val="000000"/>
                </a:solidFill>
                <a:ea typeface="Pretendard Regular"/>
              </a:rPr>
              <a:t>우리 주변의 동물들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68800" y="1993900"/>
            <a:ext cx="3949700" cy="9575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0500" y="1968500"/>
            <a:ext cx="3949700" cy="95758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>
            <a:alphaModFix amt="56000"/>
          </a:blip>
          <a:stretch>
            <a:fillRect/>
          </a:stretch>
        </p:blipFill>
        <p:spPr>
          <a:xfrm>
            <a:off x="-304800" y="10045700"/>
            <a:ext cx="3238500" cy="21590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07200" y="11468100"/>
            <a:ext cx="1612900" cy="4953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83029" y="2114550"/>
            <a:ext cx="3911648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&lt;</a:t>
            </a:r>
            <a:r>
              <a:rPr lang="ko-KR" altLang="en-US" sz="2000" b="1" dirty="0"/>
              <a:t>놀이 시간</a:t>
            </a:r>
            <a:r>
              <a:rPr lang="en-US" altLang="ko-KR" sz="2000" b="1" dirty="0"/>
              <a:t>&gt;</a:t>
            </a:r>
          </a:p>
          <a:p>
            <a:r>
              <a:rPr lang="en-US" altLang="ko-KR" sz="2000" b="1" dirty="0"/>
              <a:t>1. </a:t>
            </a:r>
            <a:r>
              <a:rPr lang="ko-KR" altLang="en-US" sz="2000" b="1" dirty="0"/>
              <a:t>내가 만난 동물 조사하기 </a:t>
            </a:r>
          </a:p>
          <a:p>
            <a:pPr marL="285750" indent="-285750">
              <a:buFontTx/>
              <a:buChar char="-"/>
            </a:pPr>
            <a:r>
              <a:rPr lang="ko-KR" altLang="en-US" dirty="0" err="1"/>
              <a:t>주말동안</a:t>
            </a:r>
            <a:r>
              <a:rPr lang="ko-KR" altLang="en-US" dirty="0"/>
              <a:t> 내가 만난 동물을 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생각해보자  </a:t>
            </a:r>
            <a:r>
              <a:rPr lang="en-US" altLang="ko-KR" dirty="0"/>
              <a:t>(</a:t>
            </a:r>
            <a:r>
              <a:rPr lang="ko-KR" altLang="en-US" dirty="0"/>
              <a:t>반려 동물 등</a:t>
            </a:r>
            <a:r>
              <a:rPr lang="en-US" altLang="ko-KR" dirty="0"/>
              <a:t>) </a:t>
            </a:r>
          </a:p>
          <a:p>
            <a:r>
              <a:rPr lang="en-US" altLang="ko-KR" dirty="0"/>
              <a:t> - </a:t>
            </a:r>
            <a:r>
              <a:rPr lang="ko-KR" altLang="en-US" dirty="0"/>
              <a:t>내가 만났던 동물 그래프 제작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sz="2000" b="1" dirty="0"/>
          </a:p>
          <a:p>
            <a:r>
              <a:rPr lang="en-US" altLang="ko-KR" sz="2000" b="1" dirty="0"/>
              <a:t>2. ‘</a:t>
            </a:r>
            <a:r>
              <a:rPr lang="ko-KR" altLang="en-US" sz="2000" b="1" dirty="0"/>
              <a:t>사라지는 동물친구들</a:t>
            </a:r>
            <a:r>
              <a:rPr lang="en-US" altLang="ko-KR" sz="2000" b="1" dirty="0"/>
              <a:t>’</a:t>
            </a:r>
            <a:r>
              <a:rPr lang="ko-KR" altLang="en-US" sz="2000" b="1" dirty="0"/>
              <a:t> </a:t>
            </a:r>
            <a:endParaRPr lang="en-US" altLang="ko-KR" sz="2000" b="1" dirty="0"/>
          </a:p>
          <a:p>
            <a:r>
              <a:rPr lang="en-US" altLang="ko-KR" sz="2000" b="1" dirty="0"/>
              <a:t>  </a:t>
            </a:r>
            <a:r>
              <a:rPr lang="ko-KR" altLang="en-US" sz="2000" b="1" dirty="0"/>
              <a:t>숨은 그림 찾기 </a:t>
            </a:r>
          </a:p>
          <a:p>
            <a:r>
              <a:rPr lang="en-US" altLang="ko-KR" dirty="0"/>
              <a:t>- </a:t>
            </a:r>
            <a:r>
              <a:rPr lang="ko-KR" altLang="en-US" dirty="0"/>
              <a:t>이 동물들은 왜 사라지고 있을까</a:t>
            </a:r>
            <a:r>
              <a:rPr lang="en-US" altLang="ko-KR" dirty="0"/>
              <a:t>?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이 동물들이 없어지면 어떻게 될까</a:t>
            </a:r>
            <a:r>
              <a:rPr lang="en-US" altLang="ko-KR" dirty="0"/>
              <a:t>? 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인간과 동물의 관계 알아보기</a:t>
            </a:r>
            <a:r>
              <a:rPr lang="en-US" altLang="ko-KR" dirty="0"/>
              <a:t>) </a:t>
            </a:r>
          </a:p>
          <a:p>
            <a:r>
              <a:rPr lang="ko-KR" altLang="en-US" dirty="0"/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06852" y="2232085"/>
            <a:ext cx="4272323" cy="9356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3. ‘</a:t>
            </a:r>
            <a:r>
              <a:rPr lang="ko-KR" altLang="en-US" sz="2000" b="1" dirty="0"/>
              <a:t>마지막 코뿔소</a:t>
            </a:r>
            <a:r>
              <a:rPr lang="en-US" altLang="ko-KR" sz="2000" b="1" dirty="0"/>
              <a:t>’</a:t>
            </a:r>
            <a:r>
              <a:rPr lang="ko-KR" altLang="en-US" sz="2000" b="1" dirty="0"/>
              <a:t> 동화 감상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코뿔소가 원래 살던 곳은 어디였을까</a:t>
            </a:r>
            <a:r>
              <a:rPr lang="en-US" altLang="ko-KR" dirty="0"/>
              <a:t>?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동물원에는 어떻게 왔을까</a:t>
            </a:r>
            <a:r>
              <a:rPr lang="en-US" altLang="ko-KR" dirty="0"/>
              <a:t>? </a:t>
            </a:r>
          </a:p>
          <a:p>
            <a:pPr marL="285750" indent="-285750">
              <a:buFontTx/>
              <a:buChar char="-"/>
            </a:pPr>
            <a:r>
              <a:rPr lang="ko-KR" altLang="en-US" dirty="0"/>
              <a:t>동물원에 있을 때와 아프리카로 </a:t>
            </a:r>
            <a:endParaRPr lang="en-US" altLang="ko-KR" dirty="0"/>
          </a:p>
          <a:p>
            <a:r>
              <a:rPr lang="ko-KR" altLang="en-US" dirty="0"/>
              <a:t>돌아갔을 때 마음은 어땠을까</a:t>
            </a:r>
            <a:r>
              <a:rPr lang="en-US" altLang="ko-KR" dirty="0"/>
              <a:t>? 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2000" b="1" dirty="0"/>
              <a:t>4. </a:t>
            </a:r>
            <a:r>
              <a:rPr lang="ko-KR" altLang="en-US" sz="2000" b="1" dirty="0"/>
              <a:t>청주 동물원 소개하기</a:t>
            </a:r>
            <a:r>
              <a:rPr lang="ko-KR" altLang="en-US" dirty="0"/>
              <a:t>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청주동물원 사전 경험 이야기나누기 </a:t>
            </a:r>
          </a:p>
          <a:p>
            <a:r>
              <a:rPr lang="en-US" altLang="ko-KR" dirty="0"/>
              <a:t>- </a:t>
            </a:r>
            <a:r>
              <a:rPr lang="ko-KR" altLang="en-US" dirty="0"/>
              <a:t>청주동물원 </a:t>
            </a:r>
            <a:r>
              <a:rPr lang="ko-KR" altLang="en-US" dirty="0" err="1"/>
              <a:t>안내도를</a:t>
            </a:r>
            <a:r>
              <a:rPr lang="ko-KR" altLang="en-US" dirty="0"/>
              <a:t> 보며 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동물 알아보기</a:t>
            </a:r>
          </a:p>
          <a:p>
            <a:endParaRPr lang="ko-KR" altLang="en-US" dirty="0"/>
          </a:p>
          <a:p>
            <a:r>
              <a:rPr lang="en-US" altLang="ko-KR" sz="2000" b="1" dirty="0"/>
              <a:t>5. </a:t>
            </a:r>
            <a:r>
              <a:rPr lang="ko-KR" altLang="en-US" sz="2000" b="1" dirty="0"/>
              <a:t>동물원 방문 목적과 약속 정하기</a:t>
            </a:r>
            <a:endParaRPr lang="en-US" altLang="ko-KR" sz="2000" b="1" dirty="0"/>
          </a:p>
          <a:p>
            <a:r>
              <a:rPr lang="en-US" altLang="ko-KR" dirty="0"/>
              <a:t>(</a:t>
            </a:r>
            <a:r>
              <a:rPr lang="ko-KR" altLang="en-US" dirty="0"/>
              <a:t>그림 자료 제작</a:t>
            </a:r>
            <a:r>
              <a:rPr lang="en-US" altLang="ko-KR" dirty="0"/>
              <a:t>) </a:t>
            </a:r>
          </a:p>
          <a:p>
            <a:pPr marL="285750" indent="-285750">
              <a:buFontTx/>
              <a:buChar char="-"/>
            </a:pPr>
            <a:r>
              <a:rPr lang="ko-KR" altLang="en-US" dirty="0"/>
              <a:t>동물원에서 동물을 존중하려면 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어떻게 </a:t>
            </a:r>
            <a:r>
              <a:rPr lang="ko-KR" altLang="en-US" dirty="0" err="1"/>
              <a:t>다녀야할까</a:t>
            </a:r>
            <a:r>
              <a:rPr lang="en-US" altLang="ko-KR" dirty="0"/>
              <a:t>? </a:t>
            </a:r>
          </a:p>
          <a:p>
            <a:pPr marL="285750" indent="-285750">
              <a:buFontTx/>
              <a:buChar char="-"/>
            </a:pPr>
            <a:r>
              <a:rPr lang="ko-KR" altLang="en-US" i="1" dirty="0"/>
              <a:t>예시</a:t>
            </a:r>
            <a:r>
              <a:rPr lang="en-US" altLang="ko-KR" i="1" dirty="0"/>
              <a:t>) </a:t>
            </a:r>
            <a:r>
              <a:rPr lang="ko-KR" altLang="en-US" i="1" dirty="0" err="1"/>
              <a:t>걸어다니기</a:t>
            </a:r>
            <a:r>
              <a:rPr lang="ko-KR" altLang="en-US" i="1" dirty="0"/>
              <a:t> </a:t>
            </a:r>
            <a:r>
              <a:rPr lang="en-US" altLang="ko-KR" i="1" dirty="0"/>
              <a:t>/ </a:t>
            </a:r>
            <a:r>
              <a:rPr lang="ko-KR" altLang="en-US" i="1" dirty="0"/>
              <a:t>소곤소곤 말하기 </a:t>
            </a:r>
            <a:r>
              <a:rPr lang="en-US" altLang="ko-KR" i="1" dirty="0"/>
              <a:t>/ </a:t>
            </a:r>
          </a:p>
          <a:p>
            <a:r>
              <a:rPr lang="ko-KR" altLang="en-US" i="1" dirty="0"/>
              <a:t>궁금한 것은 마음 속으로 생각하고 </a:t>
            </a:r>
            <a:endParaRPr lang="en-US" altLang="ko-KR" i="1" dirty="0"/>
          </a:p>
          <a:p>
            <a:r>
              <a:rPr lang="ko-KR" altLang="en-US" i="1" dirty="0"/>
              <a:t>나중에 말하기 </a:t>
            </a:r>
            <a:r>
              <a:rPr lang="en-US" altLang="ko-KR" i="1" dirty="0"/>
              <a:t>/</a:t>
            </a:r>
          </a:p>
          <a:p>
            <a:r>
              <a:rPr lang="en-US" altLang="ko-KR" i="1" dirty="0"/>
              <a:t> </a:t>
            </a:r>
            <a:r>
              <a:rPr lang="ko-KR" altLang="en-US" i="1" dirty="0"/>
              <a:t>동물을 사랑하는 마음으로 보기 </a:t>
            </a:r>
          </a:p>
          <a:p>
            <a:endParaRPr lang="ko-KR" altLang="en-US" dirty="0"/>
          </a:p>
          <a:p>
            <a:r>
              <a:rPr lang="en-US" altLang="ko-KR" sz="2000" b="1" dirty="0"/>
              <a:t>6. </a:t>
            </a:r>
            <a:r>
              <a:rPr lang="ko-KR" altLang="en-US" sz="2000" b="1" dirty="0"/>
              <a:t>동물에 대한 질문지 만들기 </a:t>
            </a:r>
          </a:p>
          <a:p>
            <a:pPr marL="285750" indent="-285750">
              <a:buFontTx/>
              <a:buChar char="-"/>
            </a:pPr>
            <a:r>
              <a:rPr lang="ko-KR" altLang="en-US" dirty="0" err="1"/>
              <a:t>모둠별로</a:t>
            </a:r>
            <a:r>
              <a:rPr lang="ko-KR" altLang="en-US" dirty="0"/>
              <a:t> 동물 뽑기 및 투표하기 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동물에 대해 궁금한 점 질문지 </a:t>
            </a:r>
            <a:endParaRPr lang="en-US" altLang="ko-KR" dirty="0"/>
          </a:p>
          <a:p>
            <a:r>
              <a:rPr lang="ko-KR" altLang="en-US" dirty="0"/>
              <a:t>만들기 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610350"/>
            <a:ext cx="2819400" cy="227901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593" y="3807840"/>
            <a:ext cx="2553607" cy="2497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dirty="0">
                <a:solidFill>
                  <a:srgbClr val="000000"/>
                </a:solidFill>
                <a:ea typeface="Pretendard Regular"/>
              </a:rPr>
              <a:t>현장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798286" y="2266950"/>
            <a:ext cx="691061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000" b="1" dirty="0"/>
              <a:t>동물원 약속 점검하기 </a:t>
            </a:r>
            <a:endParaRPr lang="en-US" altLang="ko-KR" sz="2000" b="1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우리가 정한 약속을 기억해보자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2000" b="1" dirty="0"/>
              <a:t>2. </a:t>
            </a:r>
            <a:r>
              <a:rPr lang="ko-KR" altLang="en-US" sz="2000" b="1" dirty="0"/>
              <a:t>동물원 방문하기</a:t>
            </a:r>
            <a:endParaRPr lang="en-US" altLang="ko-KR" sz="2000" b="1" dirty="0"/>
          </a:p>
          <a:p>
            <a:r>
              <a:rPr lang="en-US" altLang="ko-KR" dirty="0"/>
              <a:t>-  </a:t>
            </a:r>
            <a:r>
              <a:rPr lang="ko-KR" altLang="en-US" dirty="0"/>
              <a:t>동물을 존중하는 마음으로 방문하기</a:t>
            </a: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/>
          </a:p>
          <a:p>
            <a:endParaRPr lang="ko-KR" altLang="en-US" dirty="0"/>
          </a:p>
          <a:p>
            <a:r>
              <a:rPr lang="en-US" altLang="ko-KR" sz="2000" b="1" dirty="0"/>
              <a:t>3. </a:t>
            </a:r>
            <a:r>
              <a:rPr lang="ko-KR" altLang="en-US" sz="2000" b="1" dirty="0"/>
              <a:t>사육사님 설명 듣기 및 질문하기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이 동물들은 어디에서 왔을까</a:t>
            </a:r>
            <a:r>
              <a:rPr lang="en-US" altLang="ko-KR" dirty="0"/>
              <a:t>?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우리가 동물처럼 우리 안에 있다면 어떤 마음일까</a:t>
            </a:r>
            <a:r>
              <a:rPr lang="en-US" altLang="ko-KR" dirty="0"/>
              <a:t>?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우리가 이 동물들과 함께 살려면 어떻게 해야 할까</a:t>
            </a:r>
            <a:r>
              <a:rPr lang="en-US" altLang="ko-KR" dirty="0"/>
              <a:t>? </a:t>
            </a:r>
          </a:p>
        </p:txBody>
      </p:sp>
      <p:sp>
        <p:nvSpPr>
          <p:cNvPr id="22" name="TextBox 13"/>
          <p:cNvSpPr txBox="1"/>
          <p:nvPr/>
        </p:nvSpPr>
        <p:spPr>
          <a:xfrm>
            <a:off x="6985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우리 주변의 동물들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45" y="6756400"/>
            <a:ext cx="4745355" cy="28745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96850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4131290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-304800"/>
            <a:ext cx="5448300" cy="330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-190500"/>
            <a:ext cx="4000500" cy="3784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5765800" y="381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714500" y="3048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2100" y="3302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600" y="5715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451600" y="6731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100" b="1" i="0" u="none" strike="noStrike" dirty="0">
                <a:solidFill>
                  <a:srgbClr val="000000"/>
                </a:solidFill>
                <a:latin typeface="Pretendard Regular"/>
              </a:rPr>
              <a:t>사후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19100"/>
            <a:ext cx="825500" cy="5461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2" name="TextBox 13"/>
          <p:cNvSpPr txBox="1"/>
          <p:nvPr/>
        </p:nvSpPr>
        <p:spPr>
          <a:xfrm>
            <a:off x="6985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우리 주변의 동물들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11200" y="2201390"/>
            <a:ext cx="70104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000" b="1" dirty="0"/>
              <a:t>우리가 바라는 동물이 있는 장소 구성 및 발표 전시회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모둠</a:t>
            </a:r>
            <a:r>
              <a:rPr lang="ko-KR" altLang="en-US" sz="2000" b="1" dirty="0"/>
              <a:t> 활동</a:t>
            </a:r>
            <a:r>
              <a:rPr lang="en-US" altLang="ko-KR" sz="2000" b="1" dirty="0"/>
              <a:t>)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블록</a:t>
            </a:r>
            <a:r>
              <a:rPr lang="en-US" altLang="ko-KR" dirty="0"/>
              <a:t>, </a:t>
            </a:r>
            <a:r>
              <a:rPr lang="ko-KR" altLang="en-US" dirty="0"/>
              <a:t>동물 모형들로 동물들이 사는 곳을 만들어보자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사람과 동물이 함께 사는 곳을 생각해보자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친구</a:t>
            </a:r>
            <a:r>
              <a:rPr lang="en-US" altLang="ko-KR" dirty="0"/>
              <a:t>, </a:t>
            </a:r>
            <a:r>
              <a:rPr lang="ko-KR" altLang="en-US" dirty="0"/>
              <a:t>동생들에게 우리가 만든 장소를 소개해보자</a:t>
            </a:r>
            <a:r>
              <a:rPr lang="en-US" altLang="ko-KR" dirty="0"/>
              <a:t>(</a:t>
            </a:r>
            <a:r>
              <a:rPr lang="ko-KR" altLang="en-US" dirty="0"/>
              <a:t>캠페인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  <a:p>
            <a:r>
              <a:rPr lang="en-US" altLang="ko-KR" sz="2000" b="1" dirty="0"/>
              <a:t>2. </a:t>
            </a:r>
            <a:r>
              <a:rPr lang="ko-KR" altLang="en-US" sz="2000" b="1" dirty="0"/>
              <a:t>우리 주변의 동물을 보호하기 위해 우리가 할일 이야기 나누기 </a:t>
            </a:r>
            <a:r>
              <a:rPr lang="en-US" altLang="ko-KR" sz="2000" b="1" dirty="0"/>
              <a:t>/ </a:t>
            </a:r>
            <a:r>
              <a:rPr lang="ko-KR" altLang="en-US" sz="2000" b="1" dirty="0"/>
              <a:t>서약하기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지문 도장 찍기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961231"/>
              </p:ext>
            </p:extLst>
          </p:nvPr>
        </p:nvGraphicFramePr>
        <p:xfrm>
          <a:off x="1239144" y="6871201"/>
          <a:ext cx="5655734" cy="16499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27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7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13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교사의 실천 서약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유아의 실천 서약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67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65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304</Words>
  <Application>Microsoft Office PowerPoint</Application>
  <PresentationFormat>사용자 지정</PresentationFormat>
  <Paragraphs>84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Pretendard Regular</vt:lpstr>
      <vt:lpstr>Calibri</vt:lpstr>
      <vt:lpstr>Arial</vt:lpstr>
      <vt:lpstr>맑은 고딕</vt:lpstr>
      <vt:lpstr>Office Theme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yerim shin</dc:creator>
  <cp:lastModifiedBy>User</cp:lastModifiedBy>
  <cp:revision>8</cp:revision>
  <dcterms:created xsi:type="dcterms:W3CDTF">2006-08-16T00:00:00Z</dcterms:created>
  <dcterms:modified xsi:type="dcterms:W3CDTF">2024-10-25T03:56:14Z</dcterms:modified>
</cp:coreProperties>
</file>