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60" r:id="rId3"/>
    <p:sldId id="261" r:id="rId4"/>
  </p:sldIdLst>
  <p:sldSz cx="8483600" cy="12001500"/>
  <p:notesSz cx="6858000" cy="9144000"/>
  <p:embeddedFontLst>
    <p:embeddedFont>
      <p:font typeface="Pretendard Regular" panose="020B0600000101010101" charset="-127"/>
      <p:regular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맑은 고딕" panose="020B0503020000020004" pitchFamily="50" charset="-127"/>
      <p:regular r:id="rId10"/>
      <p:bold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97" d="100"/>
          <a:sy n="97" d="100"/>
        </p:scale>
        <p:origin x="78" y="11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ableStyles" Target="tableStyles.xml"/><Relationship Id="rId1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hyperlink" Target="https://www.youtube.com/watch?v=91L-TmSXzCQ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emf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9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2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9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20.png"/><Relationship Id="rId10" Type="http://schemas.openxmlformats.org/officeDocument/2006/relationships/image" Target="../media/image7.png"/><Relationship Id="rId4" Type="http://schemas.openxmlformats.org/officeDocument/2006/relationships/image" Target="../media/image12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147483647" y="1413129000"/>
            <a:ext cx="2147483647" cy="2147483647"/>
            <a:chOff x="0" y="0"/>
            <a:chExt cx="0" cy="0"/>
          </a:xfrm>
        </p:grpSpPr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700" b="1" dirty="0">
                <a:solidFill>
                  <a:srgbClr val="000000"/>
                </a:solidFill>
                <a:ea typeface="Pretendard Regular"/>
              </a:rPr>
              <a:t>동물원은 무엇을 하는 곳일까</a:t>
            </a:r>
            <a:r>
              <a:rPr lang="en-US" altLang="ko-KR" sz="1700" b="1" dirty="0">
                <a:solidFill>
                  <a:srgbClr val="000000"/>
                </a:solidFill>
                <a:ea typeface="Pretendard Regular"/>
              </a:rPr>
              <a:t>?</a:t>
            </a:r>
            <a:endParaRPr lang="ko-KR" sz="1700" b="1" i="0" u="none" strike="noStrike" dirty="0">
              <a:solidFill>
                <a:srgbClr val="000000"/>
              </a:solidFill>
              <a:ea typeface="Pretendard Regular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6451600" y="6731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사전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38650" y="1997563"/>
            <a:ext cx="3949700" cy="95758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1225" y="2018664"/>
            <a:ext cx="3924300" cy="9514219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5">
            <a:alphaModFix amt="56000"/>
          </a:blip>
          <a:stretch>
            <a:fillRect/>
          </a:stretch>
        </p:blipFill>
        <p:spPr>
          <a:xfrm>
            <a:off x="-304800" y="10045700"/>
            <a:ext cx="3238500" cy="21590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07200" y="11468100"/>
            <a:ext cx="1612900" cy="495300"/>
          </a:xfrm>
          <a:prstGeom prst="rect">
            <a:avLst/>
          </a:prstGeom>
        </p:spPr>
      </p:pic>
      <p:pic>
        <p:nvPicPr>
          <p:cNvPr id="1026" name="Picture 2" descr="동물원 | 앤서니 브라운 - 교보문고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12" y="2890101"/>
            <a:ext cx="2128972" cy="2775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1588" y="-59725"/>
            <a:ext cx="848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-4752181" y="-2005731"/>
            <a:ext cx="848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1" name="_x231241336" descr="EMB00001e5c2a67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0" t="50421" r="75107" b="23238"/>
          <a:stretch>
            <a:fillRect/>
          </a:stretch>
        </p:blipFill>
        <p:spPr bwMode="auto">
          <a:xfrm>
            <a:off x="-4753769" y="-1548531"/>
            <a:ext cx="1747838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592573" y="3238815"/>
            <a:ext cx="3541777" cy="2117366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508500" y="5238750"/>
            <a:ext cx="3556000" cy="66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hlinkClick r:id="rId20"/>
              </a:rPr>
              <a:t>https://www.youtube.com/watch?v=91L-TmSXzCQ</a:t>
            </a:r>
            <a:endParaRPr lang="ko-KR" alt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4611688" y="2513731"/>
            <a:ext cx="3452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* </a:t>
            </a:r>
            <a:r>
              <a:rPr lang="ko-KR" altLang="en-US" dirty="0"/>
              <a:t>영상을 보고 동물원에 대해 생각해보아요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82600" y="2421925"/>
            <a:ext cx="337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* </a:t>
            </a:r>
            <a:r>
              <a:rPr lang="ko-KR" altLang="en-US" dirty="0"/>
              <a:t>책을 읽고 이야기 나누어요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611688" y="6534150"/>
            <a:ext cx="354177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처음 </a:t>
            </a:r>
            <a:r>
              <a:rPr lang="ko-KR" altLang="en-US" dirty="0" err="1"/>
              <a:t>바람이의</a:t>
            </a:r>
            <a:r>
              <a:rPr lang="ko-KR" altLang="en-US" dirty="0"/>
              <a:t> 모습은 어땠나요</a:t>
            </a:r>
            <a:r>
              <a:rPr lang="en-US" altLang="ko-KR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1</a:t>
            </a:r>
            <a:r>
              <a:rPr lang="ko-KR" altLang="en-US" dirty="0"/>
              <a:t>년이 지난 지금 </a:t>
            </a:r>
            <a:r>
              <a:rPr lang="ko-KR" altLang="en-US" dirty="0" err="1"/>
              <a:t>바람이의</a:t>
            </a:r>
            <a:r>
              <a:rPr lang="ko-KR" altLang="en-US" dirty="0"/>
              <a:t> 모습은 어떻게 </a:t>
            </a:r>
            <a:r>
              <a:rPr lang="ko-KR" altLang="en-US" dirty="0" err="1"/>
              <a:t>달라졌나요</a:t>
            </a:r>
            <a:r>
              <a:rPr lang="en-US" altLang="ko-KR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청주동물원에서 </a:t>
            </a:r>
            <a:r>
              <a:rPr lang="ko-KR" altLang="en-US" dirty="0" err="1"/>
              <a:t>바람이를</a:t>
            </a:r>
            <a:r>
              <a:rPr lang="ko-KR" altLang="en-US" dirty="0"/>
              <a:t> 위해 어떤 일을 했나요</a:t>
            </a:r>
            <a:r>
              <a:rPr lang="en-US" altLang="ko-KR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692150" y="6305550"/>
            <a:ext cx="3302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우리 가족은 누구누구 인가요</a:t>
            </a:r>
            <a:r>
              <a:rPr lang="en-US" altLang="ko-KR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 </a:t>
            </a:r>
            <a:r>
              <a:rPr lang="ko-KR" altLang="en-US" dirty="0"/>
              <a:t>동물원에서 한 일을 무엇인가요</a:t>
            </a:r>
            <a:r>
              <a:rPr lang="en-US" altLang="ko-KR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동물원에서  본 동물을 말해봅시다</a:t>
            </a:r>
            <a:r>
              <a:rPr lang="en-US" altLang="ko-KR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나는 동물원에서 어떻게 </a:t>
            </a:r>
            <a:r>
              <a:rPr lang="ko-KR" altLang="en-US" dirty="0" err="1"/>
              <a:t>하였나요</a:t>
            </a:r>
            <a:r>
              <a:rPr lang="en-US" altLang="ko-KR" dirty="0"/>
              <a:t>?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74725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4131290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700" b="1" dirty="0">
                <a:solidFill>
                  <a:srgbClr val="000000"/>
                </a:solidFill>
                <a:ea typeface="Pretendard Regular"/>
              </a:rPr>
              <a:t>청주동물원에서</a:t>
            </a:r>
            <a:r>
              <a:rPr lang="en-US" altLang="ko-KR" sz="1700" b="1" dirty="0">
                <a:solidFill>
                  <a:srgbClr val="000000"/>
                </a:solidFill>
                <a:ea typeface="Pretendard Regular"/>
              </a:rPr>
              <a:t>..</a:t>
            </a:r>
            <a:endParaRPr lang="ko-KR" sz="1700" b="1" i="0" u="none" strike="noStrike" dirty="0">
              <a:solidFill>
                <a:srgbClr val="000000"/>
              </a:solidFill>
              <a:ea typeface="Pretendard Regular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451600" y="6731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altLang="en-US" sz="1100" b="1" dirty="0">
                <a:solidFill>
                  <a:srgbClr val="000000"/>
                </a:solidFill>
                <a:ea typeface="Pretendard Regular"/>
              </a:rPr>
              <a:t>현장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58771" y="5442591"/>
            <a:ext cx="657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* </a:t>
            </a:r>
            <a:r>
              <a:rPr lang="ko-KR" altLang="en-US" dirty="0"/>
              <a:t>가장 마음에 드는 동물을 오랫동안 관찰하여 그림으로 그리고</a:t>
            </a:r>
            <a:r>
              <a:rPr lang="en-US" altLang="ko-KR" dirty="0"/>
              <a:t>,</a:t>
            </a:r>
            <a:r>
              <a:rPr lang="ko-KR" altLang="en-US" dirty="0"/>
              <a:t> 이름을 지어주세요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1143000" y="6203781"/>
            <a:ext cx="6070600" cy="337836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711200" y="2470150"/>
            <a:ext cx="6626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* </a:t>
            </a:r>
            <a:r>
              <a:rPr lang="ko-KR" altLang="en-US" dirty="0"/>
              <a:t>나의 팔로 안아줄 수 있을 정도 크기의 동물을 찾아 이름을 써 봅시다</a:t>
            </a:r>
            <a:r>
              <a:rPr lang="en-US" altLang="ko-KR" dirty="0"/>
              <a:t>.(5</a:t>
            </a:r>
            <a:r>
              <a:rPr lang="ko-KR" altLang="en-US" dirty="0"/>
              <a:t>가지 이상</a:t>
            </a:r>
            <a:r>
              <a:rPr lang="en-US" altLang="ko-KR" dirty="0"/>
              <a:t>) </a:t>
            </a:r>
            <a:endParaRPr lang="ko-KR" altLang="en-US" dirty="0"/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923585"/>
              </p:ext>
            </p:extLst>
          </p:nvPr>
        </p:nvGraphicFramePr>
        <p:xfrm>
          <a:off x="1293712" y="3159598"/>
          <a:ext cx="5655733" cy="1854200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5655733">
                  <a:extLst>
                    <a:ext uri="{9D8B030D-6E8A-4147-A177-3AD203B41FA5}">
                      <a16:colId xmlns:a16="http://schemas.microsoft.com/office/drawing/2014/main" val="1015461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78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046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187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67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591986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511864" y="9896888"/>
            <a:ext cx="50248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내가 지은 이름 </a:t>
            </a:r>
            <a:r>
              <a:rPr lang="en-US" altLang="ko-KR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그렇게 지은 이유</a:t>
            </a:r>
            <a:r>
              <a:rPr lang="en-US" altLang="ko-KR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1219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299" y="2034475"/>
            <a:ext cx="7584927" cy="967687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4131290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700" b="1" dirty="0">
                <a:solidFill>
                  <a:srgbClr val="000000"/>
                </a:solidFill>
                <a:ea typeface="Pretendard Regular"/>
              </a:rPr>
              <a:t>동물원은 누구를 위한 곳일까</a:t>
            </a:r>
            <a:r>
              <a:rPr lang="en-US" altLang="ko-KR" sz="1700" b="1" dirty="0">
                <a:solidFill>
                  <a:srgbClr val="000000"/>
                </a:solidFill>
                <a:ea typeface="Pretendard Regular"/>
              </a:rPr>
              <a:t>?</a:t>
            </a:r>
            <a:endParaRPr lang="ko-KR" sz="1700" b="1" i="0" u="none" strike="noStrike" dirty="0">
              <a:solidFill>
                <a:srgbClr val="000000"/>
              </a:solidFill>
              <a:ea typeface="Pretendard Regular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451600" y="6731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1100" b="1" i="0" u="none" strike="noStrike" dirty="0">
                <a:solidFill>
                  <a:srgbClr val="000000"/>
                </a:solidFill>
                <a:latin typeface="Pretendard Regular"/>
              </a:rPr>
              <a:t> </a:t>
            </a: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사후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11200" y="2876550"/>
            <a:ext cx="665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토론해보아요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&lt;</a:t>
            </a:r>
            <a:r>
              <a:rPr lang="ko-KR" altLang="en-US" dirty="0"/>
              <a:t>주제</a:t>
            </a:r>
            <a:r>
              <a:rPr lang="en-US" altLang="ko-KR" dirty="0"/>
              <a:t>&gt; </a:t>
            </a:r>
            <a:r>
              <a:rPr lang="ko-KR" altLang="en-US" dirty="0"/>
              <a:t>동물원은 동물에게 필요한 곳인가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965200" y="4248150"/>
            <a:ext cx="2997200" cy="2895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4318000" y="4222914"/>
            <a:ext cx="3048000" cy="292083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1416050" y="387881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(</a:t>
            </a:r>
            <a:r>
              <a:rPr lang="ko-KR" altLang="en-US" dirty="0"/>
              <a:t>필요하다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4991100" y="3815790"/>
            <a:ext cx="1903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필요하지않다</a:t>
            </a:r>
            <a:r>
              <a:rPr lang="en-US" altLang="ko-KR" dirty="0"/>
              <a:t>)</a:t>
            </a:r>
            <a:endParaRPr lang="ko-KR" altLang="en-US" dirty="0"/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248695"/>
              </p:ext>
            </p:extLst>
          </p:nvPr>
        </p:nvGraphicFramePr>
        <p:xfrm>
          <a:off x="812800" y="7472766"/>
          <a:ext cx="6705600" cy="1112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05600">
                  <a:extLst>
                    <a:ext uri="{9D8B030D-6E8A-4147-A177-3AD203B41FA5}">
                      <a16:colId xmlns:a16="http://schemas.microsoft.com/office/drawing/2014/main" val="1940569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나의 의견 </a:t>
                      </a:r>
                      <a:r>
                        <a:rPr lang="en-US" altLang="ko-KR" dirty="0"/>
                        <a:t>: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272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623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732738"/>
                  </a:ext>
                </a:extLst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965200" y="9201150"/>
            <a:ext cx="429562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800" dirty="0" err="1"/>
              <a:t>생츄어리를</a:t>
            </a:r>
            <a:r>
              <a:rPr lang="ko-KR" altLang="en-US" sz="2800" dirty="0"/>
              <a:t> 아시나요</a:t>
            </a:r>
            <a:r>
              <a:rPr lang="en-US" altLang="ko-KR" sz="2800" dirty="0"/>
              <a:t>?</a:t>
            </a:r>
          </a:p>
          <a:p>
            <a:r>
              <a:rPr lang="en-US" altLang="ko-KR" dirty="0"/>
              <a:t>- </a:t>
            </a:r>
            <a:r>
              <a:rPr lang="ko-KR" altLang="en-US" dirty="0" err="1"/>
              <a:t>생츄어리란</a:t>
            </a:r>
            <a:r>
              <a:rPr lang="ko-KR" altLang="en-US" dirty="0"/>
              <a:t> 열악한 환경에서 지내는 야생동물을 구조하고 그들에게 맞는 환경을 조성해서 죽을 때까지 안전하게 보호해주는 곳이에요</a:t>
            </a:r>
            <a:r>
              <a:rPr lang="en-US" altLang="ko-KR" dirty="0"/>
              <a:t>.</a:t>
            </a: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26100" y="8715629"/>
            <a:ext cx="1608336" cy="229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856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162</Words>
  <Application>Microsoft Office PowerPoint</Application>
  <PresentationFormat>사용자 지정</PresentationFormat>
  <Paragraphs>47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Pretendard Regular</vt:lpstr>
      <vt:lpstr>Calibri</vt:lpstr>
      <vt:lpstr>Arial</vt:lpstr>
      <vt:lpstr>맑은 고딕</vt:lpstr>
      <vt:lpstr>Office Theme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14</cp:revision>
  <dcterms:created xsi:type="dcterms:W3CDTF">2006-08-16T00:00:00Z</dcterms:created>
  <dcterms:modified xsi:type="dcterms:W3CDTF">2024-10-25T03:50:24Z</dcterms:modified>
</cp:coreProperties>
</file>