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5" r:id="rId6"/>
    <p:sldId id="264" r:id="rId7"/>
    <p:sldId id="263" r:id="rId8"/>
  </p:sldIdLst>
  <p:sldSz cx="8483600" cy="12001500"/>
  <p:notesSz cx="6858000" cy="9144000"/>
  <p:embeddedFontLst>
    <p:embeddedFont>
      <p:font typeface="Pretendard Regular" panose="020B0600000101010101" charset="-127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D6B19E-BFF7-416E-8715-D150124D0D93}" v="19" dt="2024-10-01T10:30:07.2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97" d="100"/>
          <a:sy n="97" d="100"/>
        </p:scale>
        <p:origin x="78" y="11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규혁 최" userId="2d2d5544c04241bd" providerId="LiveId" clId="{EED6B19E-BFF7-416E-8715-D150124D0D93}"/>
    <pc:docChg chg="undo custSel addSld delSld modSld sldOrd">
      <pc:chgData name="규혁 최" userId="2d2d5544c04241bd" providerId="LiveId" clId="{EED6B19E-BFF7-416E-8715-D150124D0D93}" dt="2024-10-01T10:33:38.698" v="352" actId="1037"/>
      <pc:docMkLst>
        <pc:docMk/>
      </pc:docMkLst>
      <pc:sldChg chg="addSp modSp mod">
        <pc:chgData name="규혁 최" userId="2d2d5544c04241bd" providerId="LiveId" clId="{EED6B19E-BFF7-416E-8715-D150124D0D93}" dt="2024-10-01T10:04:29.023" v="71" actId="14100"/>
        <pc:sldMkLst>
          <pc:docMk/>
          <pc:sldMk cId="0" sldId="256"/>
        </pc:sldMkLst>
        <pc:spChg chg="mod">
          <ac:chgData name="규혁 최" userId="2d2d5544c04241bd" providerId="LiveId" clId="{EED6B19E-BFF7-416E-8715-D150124D0D93}" dt="2024-10-01T10:02:55.853" v="56" actId="20577"/>
          <ac:spMkLst>
            <pc:docMk/>
            <pc:sldMk cId="0" sldId="256"/>
            <ac:spMk id="13" creationId="{00000000-0000-0000-0000-000000000000}"/>
          </ac:spMkLst>
        </pc:spChg>
        <pc:picChg chg="add mod">
          <ac:chgData name="규혁 최" userId="2d2d5544c04241bd" providerId="LiveId" clId="{EED6B19E-BFF7-416E-8715-D150124D0D93}" dt="2024-10-01T10:04:29.023" v="71" actId="14100"/>
          <ac:picMkLst>
            <pc:docMk/>
            <pc:sldMk cId="0" sldId="256"/>
            <ac:picMk id="22" creationId="{70C1A0C6-4981-55C7-144A-9F58379BC3E2}"/>
          </ac:picMkLst>
        </pc:picChg>
      </pc:sldChg>
      <pc:sldChg chg="del">
        <pc:chgData name="규혁 최" userId="2d2d5544c04241bd" providerId="LiveId" clId="{EED6B19E-BFF7-416E-8715-D150124D0D93}" dt="2024-10-01T10:31:49.592" v="329" actId="2696"/>
        <pc:sldMkLst>
          <pc:docMk/>
          <pc:sldMk cId="0" sldId="257"/>
        </pc:sldMkLst>
      </pc:sldChg>
      <pc:sldChg chg="del">
        <pc:chgData name="규혁 최" userId="2d2d5544c04241bd" providerId="LiveId" clId="{EED6B19E-BFF7-416E-8715-D150124D0D93}" dt="2024-10-01T10:31:50.891" v="330" actId="2696"/>
        <pc:sldMkLst>
          <pc:docMk/>
          <pc:sldMk cId="0" sldId="258"/>
        </pc:sldMkLst>
      </pc:sldChg>
      <pc:sldChg chg="del">
        <pc:chgData name="규혁 최" userId="2d2d5544c04241bd" providerId="LiveId" clId="{EED6B19E-BFF7-416E-8715-D150124D0D93}" dt="2024-10-01T10:31:57.167" v="331" actId="2696"/>
        <pc:sldMkLst>
          <pc:docMk/>
          <pc:sldMk cId="0" sldId="259"/>
        </pc:sldMkLst>
      </pc:sldChg>
      <pc:sldChg chg="addSp delSp modSp add mod">
        <pc:chgData name="규혁 최" userId="2d2d5544c04241bd" providerId="LiveId" clId="{EED6B19E-BFF7-416E-8715-D150124D0D93}" dt="2024-10-01T10:04:42.760" v="73" actId="1076"/>
        <pc:sldMkLst>
          <pc:docMk/>
          <pc:sldMk cId="1753552239" sldId="260"/>
        </pc:sldMkLst>
        <pc:picChg chg="del">
          <ac:chgData name="규혁 최" userId="2d2d5544c04241bd" providerId="LiveId" clId="{EED6B19E-BFF7-416E-8715-D150124D0D93}" dt="2024-10-01T10:04:00.256" v="68" actId="21"/>
          <ac:picMkLst>
            <pc:docMk/>
            <pc:sldMk cId="1753552239" sldId="260"/>
            <ac:picMk id="22" creationId="{70C1A0C6-4981-55C7-144A-9F58379BC3E2}"/>
          </ac:picMkLst>
        </pc:picChg>
        <pc:picChg chg="add mod">
          <ac:chgData name="규혁 최" userId="2d2d5544c04241bd" providerId="LiveId" clId="{EED6B19E-BFF7-416E-8715-D150124D0D93}" dt="2024-10-01T10:04:42.760" v="73" actId="1076"/>
          <ac:picMkLst>
            <pc:docMk/>
            <pc:sldMk cId="1753552239" sldId="260"/>
            <ac:picMk id="23" creationId="{DCB6AFAC-9D93-CB75-6340-E721676CFD0D}"/>
          </ac:picMkLst>
        </pc:picChg>
      </pc:sldChg>
      <pc:sldChg chg="addSp delSp modSp add mod">
        <pc:chgData name="규혁 최" userId="2d2d5544c04241bd" providerId="LiveId" clId="{EED6B19E-BFF7-416E-8715-D150124D0D93}" dt="2024-10-01T10:06:59.640" v="135" actId="20577"/>
        <pc:sldMkLst>
          <pc:docMk/>
          <pc:sldMk cId="768847039" sldId="261"/>
        </pc:sldMkLst>
        <pc:spChg chg="mod">
          <ac:chgData name="규혁 최" userId="2d2d5544c04241bd" providerId="LiveId" clId="{EED6B19E-BFF7-416E-8715-D150124D0D93}" dt="2024-10-01T10:06:59.640" v="135" actId="20577"/>
          <ac:spMkLst>
            <pc:docMk/>
            <pc:sldMk cId="768847039" sldId="261"/>
            <ac:spMk id="13" creationId="{00000000-0000-0000-0000-000000000000}"/>
          </ac:spMkLst>
        </pc:spChg>
        <pc:picChg chg="add mod">
          <ac:chgData name="규혁 최" userId="2d2d5544c04241bd" providerId="LiveId" clId="{EED6B19E-BFF7-416E-8715-D150124D0D93}" dt="2024-10-01T10:06:03.532" v="76"/>
          <ac:picMkLst>
            <pc:docMk/>
            <pc:sldMk cId="768847039" sldId="261"/>
            <ac:picMk id="21" creationId="{DCB6AFAC-9D93-CB75-6340-E721676CFD0D}"/>
          </ac:picMkLst>
        </pc:picChg>
        <pc:picChg chg="add del mod">
          <ac:chgData name="규혁 최" userId="2d2d5544c04241bd" providerId="LiveId" clId="{EED6B19E-BFF7-416E-8715-D150124D0D93}" dt="2024-10-01T10:06:12.821" v="78" actId="21"/>
          <ac:picMkLst>
            <pc:docMk/>
            <pc:sldMk cId="768847039" sldId="261"/>
            <ac:picMk id="22" creationId="{02EE8BF6-56FC-5B31-CFDD-AF70B2B2D174}"/>
          </ac:picMkLst>
        </pc:picChg>
        <pc:picChg chg="del">
          <ac:chgData name="규혁 최" userId="2d2d5544c04241bd" providerId="LiveId" clId="{EED6B19E-BFF7-416E-8715-D150124D0D93}" dt="2024-10-01T10:06:03.041" v="75" actId="21"/>
          <ac:picMkLst>
            <pc:docMk/>
            <pc:sldMk cId="768847039" sldId="261"/>
            <ac:picMk id="23" creationId="{DCB6AFAC-9D93-CB75-6340-E721676CFD0D}"/>
          </ac:picMkLst>
        </pc:picChg>
        <pc:picChg chg="add mod">
          <ac:chgData name="규혁 최" userId="2d2d5544c04241bd" providerId="LiveId" clId="{EED6B19E-BFF7-416E-8715-D150124D0D93}" dt="2024-10-01T10:06:23.889" v="83" actId="14100"/>
          <ac:picMkLst>
            <pc:docMk/>
            <pc:sldMk cId="768847039" sldId="261"/>
            <ac:picMk id="25" creationId="{A997DE3C-C3BC-F8AE-7999-09AF4686667D}"/>
          </ac:picMkLst>
        </pc:picChg>
      </pc:sldChg>
      <pc:sldChg chg="addSp delSp modSp add mod">
        <pc:chgData name="규혁 최" userId="2d2d5544c04241bd" providerId="LiveId" clId="{EED6B19E-BFF7-416E-8715-D150124D0D93}" dt="2024-10-01T10:07:35.494" v="144" actId="14100"/>
        <pc:sldMkLst>
          <pc:docMk/>
          <pc:sldMk cId="4031607222" sldId="262"/>
        </pc:sldMkLst>
        <pc:picChg chg="mod">
          <ac:chgData name="규혁 최" userId="2d2d5544c04241bd" providerId="LiveId" clId="{EED6B19E-BFF7-416E-8715-D150124D0D93}" dt="2024-10-01T10:07:32.203" v="142" actId="1076"/>
          <ac:picMkLst>
            <pc:docMk/>
            <pc:sldMk cId="4031607222" sldId="262"/>
            <ac:picMk id="5" creationId="{00000000-0000-0000-0000-000000000000}"/>
          </ac:picMkLst>
        </pc:picChg>
        <pc:picChg chg="add mod">
          <ac:chgData name="규혁 최" userId="2d2d5544c04241bd" providerId="LiveId" clId="{EED6B19E-BFF7-416E-8715-D150124D0D93}" dt="2024-10-01T10:07:35.494" v="144" actId="14100"/>
          <ac:picMkLst>
            <pc:docMk/>
            <pc:sldMk cId="4031607222" sldId="262"/>
            <ac:picMk id="22" creationId="{926F56C1-733C-D257-F1E7-0F56038410EB}"/>
          </ac:picMkLst>
        </pc:picChg>
        <pc:picChg chg="del">
          <ac:chgData name="규혁 최" userId="2d2d5544c04241bd" providerId="LiveId" clId="{EED6B19E-BFF7-416E-8715-D150124D0D93}" dt="2024-10-01T10:07:05.729" v="137" actId="21"/>
          <ac:picMkLst>
            <pc:docMk/>
            <pc:sldMk cId="4031607222" sldId="262"/>
            <ac:picMk id="25" creationId="{A997DE3C-C3BC-F8AE-7999-09AF4686667D}"/>
          </ac:picMkLst>
        </pc:picChg>
      </pc:sldChg>
      <pc:sldChg chg="addSp delSp modSp add mod">
        <pc:chgData name="규혁 최" userId="2d2d5544c04241bd" providerId="LiveId" clId="{EED6B19E-BFF7-416E-8715-D150124D0D93}" dt="2024-10-01T10:09:45.240" v="228" actId="20577"/>
        <pc:sldMkLst>
          <pc:docMk/>
          <pc:sldMk cId="714638100" sldId="263"/>
        </pc:sldMkLst>
        <pc:spChg chg="mod">
          <ac:chgData name="규혁 최" userId="2d2d5544c04241bd" providerId="LiveId" clId="{EED6B19E-BFF7-416E-8715-D150124D0D93}" dt="2024-10-01T10:09:45.240" v="228" actId="20577"/>
          <ac:spMkLst>
            <pc:docMk/>
            <pc:sldMk cId="714638100" sldId="263"/>
            <ac:spMk id="13" creationId="{00000000-0000-0000-0000-000000000000}"/>
          </ac:spMkLst>
        </pc:spChg>
        <pc:spChg chg="mod">
          <ac:chgData name="규혁 최" userId="2d2d5544c04241bd" providerId="LiveId" clId="{EED6B19E-BFF7-416E-8715-D150124D0D93}" dt="2024-10-01T10:07:49.825" v="151" actId="20577"/>
          <ac:spMkLst>
            <pc:docMk/>
            <pc:sldMk cId="714638100" sldId="263"/>
            <ac:spMk id="15" creationId="{00000000-0000-0000-0000-000000000000}"/>
          </ac:spMkLst>
        </pc:spChg>
        <pc:picChg chg="add mod">
          <ac:chgData name="규혁 최" userId="2d2d5544c04241bd" providerId="LiveId" clId="{EED6B19E-BFF7-416E-8715-D150124D0D93}" dt="2024-10-01T10:08:42.914" v="153"/>
          <ac:picMkLst>
            <pc:docMk/>
            <pc:sldMk cId="714638100" sldId="263"/>
            <ac:picMk id="21" creationId="{926F56C1-733C-D257-F1E7-0F56038410EB}"/>
          </ac:picMkLst>
        </pc:picChg>
        <pc:picChg chg="del">
          <ac:chgData name="규혁 최" userId="2d2d5544c04241bd" providerId="LiveId" clId="{EED6B19E-BFF7-416E-8715-D150124D0D93}" dt="2024-10-01T10:08:42.350" v="152" actId="21"/>
          <ac:picMkLst>
            <pc:docMk/>
            <pc:sldMk cId="714638100" sldId="263"/>
            <ac:picMk id="22" creationId="{926F56C1-733C-D257-F1E7-0F56038410EB}"/>
          </ac:picMkLst>
        </pc:picChg>
        <pc:picChg chg="add mod">
          <ac:chgData name="규혁 최" userId="2d2d5544c04241bd" providerId="LiveId" clId="{EED6B19E-BFF7-416E-8715-D150124D0D93}" dt="2024-10-01T10:08:59.580" v="158" actId="1076"/>
          <ac:picMkLst>
            <pc:docMk/>
            <pc:sldMk cId="714638100" sldId="263"/>
            <ac:picMk id="24" creationId="{064C35D8-1E79-7C49-EC9F-20D7F0EDB6E6}"/>
          </ac:picMkLst>
        </pc:picChg>
      </pc:sldChg>
      <pc:sldChg chg="addSp delSp modSp add mod ord">
        <pc:chgData name="규혁 최" userId="2d2d5544c04241bd" providerId="LiveId" clId="{EED6B19E-BFF7-416E-8715-D150124D0D93}" dt="2024-10-01T10:33:38.698" v="352" actId="1037"/>
        <pc:sldMkLst>
          <pc:docMk/>
          <pc:sldMk cId="178715831" sldId="264"/>
        </pc:sldMkLst>
        <pc:spChg chg="mod">
          <ac:chgData name="규혁 최" userId="2d2d5544c04241bd" providerId="LiveId" clId="{EED6B19E-BFF7-416E-8715-D150124D0D93}" dt="2024-10-01T10:30:07.270" v="322"/>
          <ac:spMkLst>
            <pc:docMk/>
            <pc:sldMk cId="178715831" sldId="264"/>
            <ac:spMk id="13" creationId="{00000000-0000-0000-0000-000000000000}"/>
          </ac:spMkLst>
        </pc:spChg>
        <pc:spChg chg="mod">
          <ac:chgData name="규혁 최" userId="2d2d5544c04241bd" providerId="LiveId" clId="{EED6B19E-BFF7-416E-8715-D150124D0D93}" dt="2024-10-01T10:29:45.186" v="239"/>
          <ac:spMkLst>
            <pc:docMk/>
            <pc:sldMk cId="178715831" sldId="264"/>
            <ac:spMk id="15" creationId="{00000000-0000-0000-0000-000000000000}"/>
          </ac:spMkLst>
        </pc:spChg>
        <pc:picChg chg="add del mod">
          <ac:chgData name="규혁 최" userId="2d2d5544c04241bd" providerId="LiveId" clId="{EED6B19E-BFF7-416E-8715-D150124D0D93}" dt="2024-10-01T10:32:12.590" v="338" actId="21"/>
          <ac:picMkLst>
            <pc:docMk/>
            <pc:sldMk cId="178715831" sldId="264"/>
            <ac:picMk id="22" creationId="{6400AC03-58C8-BD53-071D-B407555A46EF}"/>
          </ac:picMkLst>
        </pc:picChg>
        <pc:picChg chg="del">
          <ac:chgData name="규혁 최" userId="2d2d5544c04241bd" providerId="LiveId" clId="{EED6B19E-BFF7-416E-8715-D150124D0D93}" dt="2024-10-01T10:30:08.412" v="323" actId="21"/>
          <ac:picMkLst>
            <pc:docMk/>
            <pc:sldMk cId="178715831" sldId="264"/>
            <ac:picMk id="24" creationId="{064C35D8-1E79-7C49-EC9F-20D7F0EDB6E6}"/>
          </ac:picMkLst>
        </pc:picChg>
        <pc:picChg chg="add mod">
          <ac:chgData name="규혁 최" userId="2d2d5544c04241bd" providerId="LiveId" clId="{EED6B19E-BFF7-416E-8715-D150124D0D93}" dt="2024-10-01T10:33:38.698" v="352" actId="1037"/>
          <ac:picMkLst>
            <pc:docMk/>
            <pc:sldMk cId="178715831" sldId="264"/>
            <ac:picMk id="25" creationId="{416C7BAE-D420-C346-6456-CAB4E83DFA30}"/>
          </ac:picMkLst>
        </pc:picChg>
        <pc:picChg chg="add mod">
          <ac:chgData name="규혁 최" userId="2d2d5544c04241bd" providerId="LiveId" clId="{EED6B19E-BFF7-416E-8715-D150124D0D93}" dt="2024-10-01T10:33:38.698" v="352" actId="1037"/>
          <ac:picMkLst>
            <pc:docMk/>
            <pc:sldMk cId="178715831" sldId="264"/>
            <ac:picMk id="27" creationId="{E3EAEC25-1F1A-9ABD-6E9A-F9A4EEA54C5D}"/>
          </ac:picMkLst>
        </pc:picChg>
        <pc:picChg chg="add del">
          <ac:chgData name="규혁 최" userId="2d2d5544c04241bd" providerId="LiveId" clId="{EED6B19E-BFF7-416E-8715-D150124D0D93}" dt="2024-10-01T10:32:52.029" v="346" actId="21"/>
          <ac:picMkLst>
            <pc:docMk/>
            <pc:sldMk cId="178715831" sldId="264"/>
            <ac:picMk id="29" creationId="{397DF277-22E5-282E-F8C1-C04CAEF4EBFF}"/>
          </ac:picMkLst>
        </pc:picChg>
        <pc:picChg chg="add mod">
          <ac:chgData name="규혁 최" userId="2d2d5544c04241bd" providerId="LiveId" clId="{EED6B19E-BFF7-416E-8715-D150124D0D93}" dt="2024-10-01T10:33:34.867" v="350" actId="14100"/>
          <ac:picMkLst>
            <pc:docMk/>
            <pc:sldMk cId="178715831" sldId="264"/>
            <ac:picMk id="31" creationId="{95083957-849E-3AFE-DBF0-63F8DD2D912D}"/>
          </ac:picMkLst>
        </pc:picChg>
      </pc:sldChg>
      <pc:sldChg chg="delSp modSp add mod">
        <pc:chgData name="규혁 최" userId="2d2d5544c04241bd" providerId="LiveId" clId="{EED6B19E-BFF7-416E-8715-D150124D0D93}" dt="2024-10-01T10:32:07.189" v="335" actId="1076"/>
        <pc:sldMkLst>
          <pc:docMk/>
          <pc:sldMk cId="3672808558" sldId="265"/>
        </pc:sldMkLst>
        <pc:picChg chg="mod">
          <ac:chgData name="규혁 최" userId="2d2d5544c04241bd" providerId="LiveId" clId="{EED6B19E-BFF7-416E-8715-D150124D0D93}" dt="2024-10-01T10:32:07.189" v="335" actId="1076"/>
          <ac:picMkLst>
            <pc:docMk/>
            <pc:sldMk cId="3672808558" sldId="265"/>
            <ac:picMk id="22" creationId="{6400AC03-58C8-BD53-071D-B407555A46EF}"/>
          </ac:picMkLst>
        </pc:picChg>
        <pc:picChg chg="del">
          <ac:chgData name="규혁 최" userId="2d2d5544c04241bd" providerId="LiveId" clId="{EED6B19E-BFF7-416E-8715-D150124D0D93}" dt="2024-10-01T10:32:02.941" v="333" actId="21"/>
          <ac:picMkLst>
            <pc:docMk/>
            <pc:sldMk cId="3672808558" sldId="265"/>
            <ac:picMk id="25" creationId="{416C7BAE-D420-C346-6456-CAB4E83DFA3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1.png"/><Relationship Id="rId2" Type="http://schemas.openxmlformats.org/officeDocument/2006/relationships/image" Target="../media/image1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i="0" u="none" strike="noStrike" dirty="0">
                <a:solidFill>
                  <a:srgbClr val="000000"/>
                </a:solidFill>
                <a:ea typeface="Pretendard Regular"/>
              </a:rPr>
              <a:t>그림책을 읽고</a:t>
            </a:r>
            <a:r>
              <a:rPr lang="en-US" altLang="ko-KR" sz="1700" b="1" i="0" u="none" strike="noStrike" dirty="0">
                <a:solidFill>
                  <a:srgbClr val="000000"/>
                </a:solidFill>
                <a:ea typeface="Pretendard Regular"/>
              </a:rPr>
              <a:t>, </a:t>
            </a:r>
            <a:r>
              <a:rPr lang="ko-KR" altLang="en-US" sz="1700" b="1" dirty="0">
                <a:solidFill>
                  <a:srgbClr val="000000"/>
                </a:solidFill>
                <a:ea typeface="Pretendard Regular"/>
              </a:rPr>
              <a:t>활동하기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100" b="1" i="0" u="none" strike="noStrike" dirty="0">
                <a:solidFill>
                  <a:srgbClr val="000000"/>
                </a:solidFill>
                <a:ea typeface="Pretendard Regular"/>
              </a:rPr>
              <a:t>사전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70C1A0C6-4981-55C7-144A-9F58379BC3E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9346" y="2128351"/>
            <a:ext cx="6300000" cy="88247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i="0" u="none" strike="noStrike" dirty="0">
                <a:solidFill>
                  <a:srgbClr val="000000"/>
                </a:solidFill>
                <a:ea typeface="Pretendard Regular"/>
              </a:rPr>
              <a:t>그림책을 읽고</a:t>
            </a:r>
            <a:r>
              <a:rPr lang="en-US" altLang="ko-KR" sz="1700" b="1" i="0" u="none" strike="noStrike" dirty="0">
                <a:solidFill>
                  <a:srgbClr val="000000"/>
                </a:solidFill>
                <a:ea typeface="Pretendard Regular"/>
              </a:rPr>
              <a:t>, </a:t>
            </a:r>
            <a:r>
              <a:rPr lang="ko-KR" altLang="en-US" sz="1700" b="1" dirty="0">
                <a:solidFill>
                  <a:srgbClr val="000000"/>
                </a:solidFill>
                <a:ea typeface="Pretendard Regular"/>
              </a:rPr>
              <a:t>활동하기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100" b="1" i="0" u="none" strike="noStrike" dirty="0">
                <a:solidFill>
                  <a:srgbClr val="000000"/>
                </a:solidFill>
                <a:ea typeface="Pretendard Regular"/>
              </a:rPr>
              <a:t>사전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DCB6AFAC-9D93-CB75-6340-E721676CFD0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43000" y="2185268"/>
            <a:ext cx="6300000" cy="882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552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i="0" u="none" strike="noStrike" dirty="0">
                <a:solidFill>
                  <a:srgbClr val="000000"/>
                </a:solidFill>
                <a:ea typeface="Pretendard Regular"/>
              </a:rPr>
              <a:t>동물에 관한 설문조사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100" b="1" i="0" u="none" strike="noStrike" dirty="0">
                <a:solidFill>
                  <a:srgbClr val="000000"/>
                </a:solidFill>
                <a:ea typeface="Pretendard Regular"/>
              </a:rPr>
              <a:t>사전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A997DE3C-C3BC-F8AE-7999-09AF4686667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7108" y="2081270"/>
            <a:ext cx="6455092" cy="894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847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i="0" u="none" strike="noStrike" dirty="0">
                <a:solidFill>
                  <a:srgbClr val="000000"/>
                </a:solidFill>
                <a:ea typeface="Pretendard Regular"/>
              </a:rPr>
              <a:t>동물에 관한 설문조사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100" b="1" i="0" u="none" strike="noStrike" dirty="0">
                <a:solidFill>
                  <a:srgbClr val="000000"/>
                </a:solidFill>
                <a:ea typeface="Pretendard Regular"/>
              </a:rPr>
              <a:t>사전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926F56C1-733C-D257-F1E7-0F56038410E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81514" y="2183818"/>
            <a:ext cx="6636885" cy="882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607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i="0" u="none" strike="noStrike" dirty="0">
                <a:solidFill>
                  <a:srgbClr val="000000"/>
                </a:solidFill>
                <a:ea typeface="Pretendard Regular"/>
              </a:rPr>
              <a:t>미션 수행하며</a:t>
            </a:r>
            <a:r>
              <a:rPr lang="en-US" altLang="ko-KR" sz="1700" b="1" i="0" u="none" strike="noStrike" dirty="0">
                <a:solidFill>
                  <a:srgbClr val="000000"/>
                </a:solidFill>
                <a:ea typeface="Pretendard Regular"/>
              </a:rPr>
              <a:t>, </a:t>
            </a:r>
            <a:r>
              <a:rPr lang="ko-KR" altLang="en-US" sz="1700" b="1" i="0" u="none" strike="noStrike" dirty="0">
                <a:solidFill>
                  <a:srgbClr val="000000"/>
                </a:solidFill>
                <a:ea typeface="Pretendard Regular"/>
              </a:rPr>
              <a:t>동물들의 보금자리를 방문해봅시다</a:t>
            </a:r>
            <a:r>
              <a:rPr lang="en-US" altLang="ko-KR" sz="1700" b="1" i="0" u="none" strike="noStrike" dirty="0">
                <a:solidFill>
                  <a:srgbClr val="000000"/>
                </a:solidFill>
                <a:ea typeface="Pretendard Regular"/>
              </a:rPr>
              <a:t>.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100" b="1" i="0" u="none" strike="noStrike" dirty="0">
                <a:solidFill>
                  <a:srgbClr val="000000"/>
                </a:solidFill>
                <a:ea typeface="Pretendard Regular"/>
              </a:rPr>
              <a:t>현장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6400AC03-58C8-BD53-071D-B407555A46E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795" y="3173329"/>
            <a:ext cx="8448009" cy="597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08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i="0" u="none" strike="noStrike" dirty="0">
                <a:solidFill>
                  <a:srgbClr val="000000"/>
                </a:solidFill>
                <a:ea typeface="Pretendard Regular"/>
              </a:rPr>
              <a:t>미션 수행하며</a:t>
            </a:r>
            <a:r>
              <a:rPr lang="en-US" altLang="ko-KR" sz="1700" b="1" i="0" u="none" strike="noStrike" dirty="0">
                <a:solidFill>
                  <a:srgbClr val="000000"/>
                </a:solidFill>
                <a:ea typeface="Pretendard Regular"/>
              </a:rPr>
              <a:t>, </a:t>
            </a:r>
            <a:r>
              <a:rPr lang="ko-KR" altLang="en-US" sz="1700" b="1" i="0" u="none" strike="noStrike" dirty="0">
                <a:solidFill>
                  <a:srgbClr val="000000"/>
                </a:solidFill>
                <a:ea typeface="Pretendard Regular"/>
              </a:rPr>
              <a:t>동물들의 보금자리를 방문해봅시다</a:t>
            </a:r>
            <a:r>
              <a:rPr lang="en-US" altLang="ko-KR" sz="1700" b="1" i="0" u="none" strike="noStrike" dirty="0">
                <a:solidFill>
                  <a:srgbClr val="000000"/>
                </a:solidFill>
                <a:ea typeface="Pretendard Regular"/>
              </a:rPr>
              <a:t>.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100" b="1" i="0" u="none" strike="noStrike" dirty="0">
                <a:solidFill>
                  <a:srgbClr val="000000"/>
                </a:solidFill>
                <a:ea typeface="Pretendard Regular"/>
              </a:rPr>
              <a:t>현장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416C7BAE-D420-C346-6456-CAB4E83DFA3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39" y="1821283"/>
            <a:ext cx="4464049" cy="4464049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E3EAEC25-1F1A-9ABD-6E9A-F9A4EEA54C5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25400" y="6480845"/>
            <a:ext cx="4519612" cy="4519612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95083957-849E-3AFE-DBF0-63F8DD2D912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87330" y="3982370"/>
            <a:ext cx="4047876" cy="404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15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i="0" u="none" strike="noStrike" dirty="0">
                <a:solidFill>
                  <a:srgbClr val="000000"/>
                </a:solidFill>
                <a:ea typeface="Pretendard Regular"/>
              </a:rPr>
              <a:t>동물원에 다녀온 후</a:t>
            </a:r>
            <a:r>
              <a:rPr lang="en-US" altLang="ko-KR" sz="1700" b="1" i="0" u="none" strike="noStrike" dirty="0">
                <a:solidFill>
                  <a:srgbClr val="000000"/>
                </a:solidFill>
                <a:ea typeface="Pretendard Regular"/>
              </a:rPr>
              <a:t>, </a:t>
            </a:r>
            <a:r>
              <a:rPr lang="ko-KR" altLang="en-US" sz="1700" b="1" dirty="0">
                <a:solidFill>
                  <a:srgbClr val="000000"/>
                </a:solidFill>
                <a:ea typeface="Pretendard Regular"/>
              </a:rPr>
              <a:t>소감문 작성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100" b="1" i="0" u="none" strike="noStrike" dirty="0">
                <a:solidFill>
                  <a:srgbClr val="000000"/>
                </a:solidFill>
                <a:ea typeface="Pretendard Regular"/>
              </a:rPr>
              <a:t>사후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064C35D8-1E79-7C49-EC9F-20D7F0EDB6E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17485" y="2159000"/>
            <a:ext cx="6223115" cy="880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38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41</Words>
  <Application>Microsoft Office PowerPoint</Application>
  <PresentationFormat>사용자 지정</PresentationFormat>
  <Paragraphs>14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Pretendard Regular</vt:lpstr>
      <vt:lpstr>Calibri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최규혁</dc:creator>
  <cp:lastModifiedBy>User</cp:lastModifiedBy>
  <cp:revision>3</cp:revision>
  <dcterms:created xsi:type="dcterms:W3CDTF">2006-08-16T00:00:00Z</dcterms:created>
  <dcterms:modified xsi:type="dcterms:W3CDTF">2024-10-25T03:50:07Z</dcterms:modified>
</cp:coreProperties>
</file>