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269" r:id="rId2"/>
    <p:sldId id="259" r:id="rId3"/>
    <p:sldId id="265" r:id="rId4"/>
  </p:sldIdLst>
  <p:sldSz cx="8483600" cy="12001500"/>
  <p:notesSz cx="6858000" cy="9144000"/>
  <p:embeddedFontLst>
    <p:embeddedFont>
      <p:font typeface="Pretendard Regular" panose="020B0600000101010101" charset="-127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맑은 고딕" panose="020B0503020000020004" pitchFamily="50" charset="-127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3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5" autoAdjust="0"/>
    <p:restoredTop sz="94622" autoAdjust="0"/>
  </p:normalViewPr>
  <p:slideViewPr>
    <p:cSldViewPr>
      <p:cViewPr varScale="1">
        <p:scale>
          <a:sx n="62" d="100"/>
          <a:sy n="62" d="100"/>
        </p:scale>
        <p:origin x="352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7-28T09:34:25.435" idx="2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E0E3D-4FAA-461C-A07A-29FD1FE09076}" type="datetimeFigureOut">
              <a:rPr lang="ko-KR" altLang="en-US" smtClean="0"/>
              <a:t>2024-10-16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DD4CC5-1B3A-4445-8229-8A7A96B65B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4907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comments" Target="../comments/comment1.xml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9.png"/><Relationship Id="rId2" Type="http://schemas.openxmlformats.org/officeDocument/2006/relationships/image" Target="../media/image16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7.em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7.em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0" y="1816100"/>
            <a:ext cx="77724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450" y="414655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-279400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6141" y="-2159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지구상에 가장 특별한 곤충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, </a:t>
            </a: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세상에서 벌이 사라진다면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!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061200" y="7112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사전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,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현장</a:t>
            </a: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,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5318A88D-7FD9-4150-AD3B-EF4CE2308F04}"/>
              </a:ext>
            </a:extLst>
          </p:cNvPr>
          <p:cNvCxnSpPr>
            <a:stCxn id="3" idx="2"/>
          </p:cNvCxnSpPr>
          <p:nvPr/>
        </p:nvCxnSpPr>
        <p:spPr>
          <a:xfrm flipH="1" flipV="1">
            <a:off x="4279790" y="1816100"/>
            <a:ext cx="19160" cy="957580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9362944-040E-4241-94E3-E223A903FDEB}"/>
              </a:ext>
            </a:extLst>
          </p:cNvPr>
          <p:cNvSpPr txBox="1"/>
          <p:nvPr/>
        </p:nvSpPr>
        <p:spPr>
          <a:xfrm>
            <a:off x="711200" y="2172385"/>
            <a:ext cx="3232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꽃과 벌의 이야기를 담은 </a:t>
            </a:r>
            <a:r>
              <a:rPr lang="en-US" altLang="ko-KR" dirty="0"/>
              <a:t>“</a:t>
            </a:r>
            <a:r>
              <a:rPr lang="ko-KR" altLang="en-US" dirty="0"/>
              <a:t>꽃들의  속삭임</a:t>
            </a:r>
            <a:r>
              <a:rPr lang="en-US" altLang="ko-KR" dirty="0"/>
              <a:t>”</a:t>
            </a:r>
            <a:r>
              <a:rPr lang="ko-KR" altLang="en-US" dirty="0"/>
              <a:t>을 읽고 이야기를 나눠 봅시다</a:t>
            </a:r>
            <a:r>
              <a:rPr lang="en-US" altLang="ko-KR" dirty="0"/>
              <a:t>..</a:t>
            </a:r>
            <a:endParaRPr lang="ko-KR" altLang="en-US" dirty="0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1039542" y="2596985"/>
            <a:ext cx="2951387" cy="27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306979912" descr="EMB00000d20020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15" y="3403102"/>
            <a:ext cx="2663396" cy="372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659436" y="7444542"/>
            <a:ext cx="33861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dirty="0"/>
              <a:t>풀밭이 꽃들로 만발한 꽃밭이 되기까지의 여정에  어떤 곤충이  필요할까요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615691" y="8707939"/>
            <a:ext cx="33861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dirty="0"/>
              <a:t>꽃과 벌의 관계는 어떤가요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16227" y="3403102"/>
            <a:ext cx="2717949" cy="383589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9362944-040E-4241-94E3-E223A903FDEB}"/>
              </a:ext>
            </a:extLst>
          </p:cNvPr>
          <p:cNvSpPr txBox="1"/>
          <p:nvPr/>
        </p:nvSpPr>
        <p:spPr>
          <a:xfrm>
            <a:off x="4298950" y="2097717"/>
            <a:ext cx="3232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 </a:t>
            </a:r>
            <a:r>
              <a:rPr lang="en-US" altLang="ko-KR" dirty="0"/>
              <a:t>“</a:t>
            </a:r>
            <a:r>
              <a:rPr lang="ko-KR" altLang="en-US" dirty="0"/>
              <a:t>꿀벌이 없어지면 딸기를 못 먹는다고</a:t>
            </a:r>
            <a:r>
              <a:rPr lang="en-US" altLang="ko-KR" dirty="0"/>
              <a:t>”</a:t>
            </a:r>
            <a:r>
              <a:rPr lang="ko-KR" altLang="en-US" dirty="0"/>
              <a:t>를 읽고 이야기를 나눠 봅시다</a:t>
            </a:r>
            <a:r>
              <a:rPr lang="en-US" altLang="ko-KR" dirty="0"/>
              <a:t>..</a:t>
            </a:r>
            <a:endParaRPr lang="ko-KR" altLang="en-US" dirty="0"/>
          </a:p>
        </p:txBody>
      </p:sp>
      <p:sp>
        <p:nvSpPr>
          <p:cNvPr id="31" name="직사각형 30"/>
          <p:cNvSpPr/>
          <p:nvPr/>
        </p:nvSpPr>
        <p:spPr>
          <a:xfrm>
            <a:off x="4437990" y="7520424"/>
            <a:ext cx="33861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dirty="0"/>
              <a:t>누가 꿀벌을 사라지게 했을까요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33" name="직사각형 32"/>
          <p:cNvSpPr/>
          <p:nvPr/>
        </p:nvSpPr>
        <p:spPr>
          <a:xfrm>
            <a:off x="576381" y="9540568"/>
            <a:ext cx="33861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dirty="0"/>
              <a:t>더불어 살아가는 우리의 삶에 서도 말의 가치와 관계의 소중함을 실천하고 있는가요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34" name="직사각형 33"/>
          <p:cNvSpPr/>
          <p:nvPr/>
        </p:nvSpPr>
        <p:spPr>
          <a:xfrm>
            <a:off x="4352113" y="9119261"/>
            <a:ext cx="33861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dirty="0"/>
              <a:t>꿀벌의 둥지는  왜 육각형일까요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35" name="직사각형 34"/>
          <p:cNvSpPr/>
          <p:nvPr/>
        </p:nvSpPr>
        <p:spPr>
          <a:xfrm>
            <a:off x="4360910" y="9906661"/>
            <a:ext cx="33861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dirty="0"/>
              <a:t>꽃가루가 맺어준 우정의 결과는  어떤가요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37" name="직사각형 36"/>
          <p:cNvSpPr/>
          <p:nvPr/>
        </p:nvSpPr>
        <p:spPr>
          <a:xfrm>
            <a:off x="4405809" y="8364502"/>
            <a:ext cx="33861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dirty="0" err="1"/>
              <a:t>곰돌이</a:t>
            </a:r>
            <a:r>
              <a:rPr lang="ko-KR" altLang="en-US" dirty="0"/>
              <a:t> 푸가 가장 좋아하는 음식은 무엇일까요</a:t>
            </a:r>
            <a:r>
              <a:rPr lang="en-US" altLang="ko-KR" dirty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73955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3" y="1868870"/>
            <a:ext cx="766699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4891" y="4428551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-279400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300" y="-2286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647700" y="1105885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117601"/>
            <a:ext cx="4914900" cy="568026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학교 숲에서 본 곤충을 글과 그림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(</a:t>
            </a:r>
            <a:r>
              <a:rPr lang="ko-KR" altLang="en-US" sz="1700" b="1" i="0" u="none" strike="noStrike" dirty="0" err="1">
                <a:solidFill>
                  <a:srgbClr val="000000"/>
                </a:solidFill>
                <a:ea typeface="Pretendard Regular"/>
              </a:rPr>
              <a:t>주제망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)</a:t>
            </a: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으로 꾸미기</a:t>
            </a:r>
            <a:endParaRPr lang="en-US" alt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061200" y="7112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1100" b="1" i="0" u="none" strike="noStrike" dirty="0">
                <a:solidFill>
                  <a:srgbClr val="000000"/>
                </a:solidFill>
                <a:latin typeface="Pretendard Regular"/>
              </a:rPr>
              <a:t> </a:t>
            </a: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현장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8390" y="1090345"/>
            <a:ext cx="2019300" cy="609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sp>
        <p:nvSpPr>
          <p:cNvPr id="20" name="아래쪽 화살표 19"/>
          <p:cNvSpPr/>
          <p:nvPr/>
        </p:nvSpPr>
        <p:spPr>
          <a:xfrm>
            <a:off x="2394220" y="3959869"/>
            <a:ext cx="304800" cy="577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99294" y="4518481"/>
            <a:ext cx="4479977" cy="3211039"/>
          </a:xfrm>
          <a:prstGeom prst="rect">
            <a:avLst/>
          </a:prstGeom>
        </p:spPr>
      </p:pic>
      <p:sp>
        <p:nvSpPr>
          <p:cNvPr id="21" name="아래쪽 화살표 20"/>
          <p:cNvSpPr/>
          <p:nvPr/>
        </p:nvSpPr>
        <p:spPr>
          <a:xfrm>
            <a:off x="6019658" y="3932401"/>
            <a:ext cx="293464" cy="5495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23406" y="6083534"/>
            <a:ext cx="1639601" cy="1614228"/>
          </a:xfrm>
          <a:prstGeom prst="rect">
            <a:avLst/>
          </a:prstGeom>
        </p:spPr>
      </p:pic>
      <p:pic>
        <p:nvPicPr>
          <p:cNvPr id="24" name="Picture 2" descr="Image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t="2717" r="9443"/>
          <a:stretch/>
        </p:blipFill>
        <p:spPr bwMode="auto">
          <a:xfrm>
            <a:off x="2117957" y="4521725"/>
            <a:ext cx="2091163" cy="174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직사각형 32"/>
          <p:cNvSpPr/>
          <p:nvPr/>
        </p:nvSpPr>
        <p:spPr>
          <a:xfrm>
            <a:off x="1439520" y="9927139"/>
            <a:ext cx="5774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u"/>
            </a:pPr>
            <a:r>
              <a:rPr lang="ko-KR" altLang="en-US" sz="2400" b="1" dirty="0"/>
              <a:t>인간과 자연생태계의 서로 공존하며 살아가는 생명존중 교육에 초점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2173837" y="3413211"/>
            <a:ext cx="848763" cy="4858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느낌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5743207" y="3360901"/>
            <a:ext cx="836064" cy="4858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특징</a:t>
            </a:r>
          </a:p>
        </p:txBody>
      </p:sp>
      <p:sp>
        <p:nvSpPr>
          <p:cNvPr id="35" name="왼쪽 화살표 34"/>
          <p:cNvSpPr/>
          <p:nvPr/>
        </p:nvSpPr>
        <p:spPr>
          <a:xfrm>
            <a:off x="6612753" y="5062477"/>
            <a:ext cx="467238" cy="32329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오른쪽 화살표 39"/>
          <p:cNvSpPr/>
          <p:nvPr/>
        </p:nvSpPr>
        <p:spPr>
          <a:xfrm>
            <a:off x="1651541" y="5127267"/>
            <a:ext cx="405799" cy="2615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2685320" y="8289319"/>
            <a:ext cx="924689" cy="4858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용도</a:t>
            </a:r>
          </a:p>
        </p:txBody>
      </p:sp>
      <p:sp>
        <p:nvSpPr>
          <p:cNvPr id="44" name="모서리가 둥근 직사각형 43"/>
          <p:cNvSpPr/>
          <p:nvPr/>
        </p:nvSpPr>
        <p:spPr>
          <a:xfrm>
            <a:off x="847280" y="4992293"/>
            <a:ext cx="690379" cy="4858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먹이</a:t>
            </a:r>
          </a:p>
        </p:txBody>
      </p:sp>
      <p:sp>
        <p:nvSpPr>
          <p:cNvPr id="45" name="모서리가 둥근 직사각형 44"/>
          <p:cNvSpPr/>
          <p:nvPr/>
        </p:nvSpPr>
        <p:spPr>
          <a:xfrm>
            <a:off x="7132368" y="4926917"/>
            <a:ext cx="787400" cy="61663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생존조건</a:t>
            </a:r>
            <a:endParaRPr lang="ko-KR" altLang="en-US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4468889" y="8315600"/>
            <a:ext cx="1550769" cy="4858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관련 동화책</a:t>
            </a:r>
          </a:p>
        </p:txBody>
      </p:sp>
      <p:sp>
        <p:nvSpPr>
          <p:cNvPr id="48" name="위쪽 화살표 47"/>
          <p:cNvSpPr/>
          <p:nvPr/>
        </p:nvSpPr>
        <p:spPr>
          <a:xfrm>
            <a:off x="2995264" y="7739755"/>
            <a:ext cx="304800" cy="48878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위쪽 화살표 48"/>
          <p:cNvSpPr/>
          <p:nvPr/>
        </p:nvSpPr>
        <p:spPr>
          <a:xfrm>
            <a:off x="5146349" y="7766082"/>
            <a:ext cx="195847" cy="53375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아래쪽 화살표 35"/>
          <p:cNvSpPr/>
          <p:nvPr/>
        </p:nvSpPr>
        <p:spPr>
          <a:xfrm>
            <a:off x="4268788" y="3929803"/>
            <a:ext cx="304800" cy="577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모서리가 둥근 직사각형 36"/>
          <p:cNvSpPr/>
          <p:nvPr/>
        </p:nvSpPr>
        <p:spPr>
          <a:xfrm>
            <a:off x="3501924" y="3099830"/>
            <a:ext cx="1905000" cy="7068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꿀벌이 만든 우리의 전통문화</a:t>
            </a:r>
          </a:p>
        </p:txBody>
      </p:sp>
      <p:sp>
        <p:nvSpPr>
          <p:cNvPr id="38" name="왼쪽 화살표 37"/>
          <p:cNvSpPr/>
          <p:nvPr/>
        </p:nvSpPr>
        <p:spPr>
          <a:xfrm>
            <a:off x="6629126" y="6575536"/>
            <a:ext cx="467238" cy="32329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모서리가 둥근 직사각형 40"/>
          <p:cNvSpPr/>
          <p:nvPr/>
        </p:nvSpPr>
        <p:spPr>
          <a:xfrm>
            <a:off x="7178040" y="6418403"/>
            <a:ext cx="787400" cy="53299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천적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807554" y="6461250"/>
            <a:ext cx="787400" cy="4375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구조</a:t>
            </a:r>
          </a:p>
        </p:txBody>
      </p:sp>
      <p:sp>
        <p:nvSpPr>
          <p:cNvPr id="50" name="오른쪽 화살표 49"/>
          <p:cNvSpPr/>
          <p:nvPr/>
        </p:nvSpPr>
        <p:spPr>
          <a:xfrm>
            <a:off x="1651541" y="6575536"/>
            <a:ext cx="405799" cy="2615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83600" cy="12001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00" y="2076450"/>
            <a:ext cx="7505700" cy="9575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795000"/>
            <a:ext cx="2082800" cy="63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305300"/>
            <a:ext cx="5092700" cy="33909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1628165400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-279400"/>
            <a:ext cx="5181600" cy="3289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300" y="-228600"/>
            <a:ext cx="5105400" cy="316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20000">
            <a:off x="6375400" y="50800"/>
            <a:ext cx="1066800" cy="711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60000">
            <a:off x="1447800" y="317500"/>
            <a:ext cx="127000" cy="165100"/>
          </a:xfrm>
          <a:prstGeom prst="rect">
            <a:avLst/>
          </a:prstGeom>
          <a:effectLst>
            <a:outerShdw blurRad="155" dist="11508" dir="3060000">
              <a:srgbClr val="FFFFFF">
                <a:alpha val="50000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5400" y="355600"/>
            <a:ext cx="254000" cy="330200"/>
          </a:xfrm>
          <a:prstGeom prst="rect">
            <a:avLst/>
          </a:prstGeom>
          <a:effectLst>
            <a:outerShdw blurRad="664" dist="23834" dir="2700000">
              <a:srgbClr val="FFFFFF">
                <a:alpha val="50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482600" y="1104900"/>
            <a:ext cx="5346700" cy="609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11200" y="1244600"/>
            <a:ext cx="4914900" cy="304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생태계의 파수꾼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, </a:t>
            </a: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꿀벌아 </a:t>
            </a:r>
            <a:r>
              <a:rPr lang="ko-KR" altLang="en-US" sz="1700" b="1" i="0" u="none" strike="noStrike" dirty="0" err="1">
                <a:solidFill>
                  <a:srgbClr val="000000"/>
                </a:solidFill>
                <a:ea typeface="Pretendard Regular"/>
              </a:rPr>
              <a:t>돌아와주서</a:t>
            </a:r>
            <a:r>
              <a:rPr lang="ko-KR" altLang="en-US" sz="1700" b="1" i="0" u="none" strike="noStrike" dirty="0">
                <a:solidFill>
                  <a:srgbClr val="000000"/>
                </a:solidFill>
                <a:ea typeface="Pretendard Regular"/>
              </a:rPr>
              <a:t> 고마워</a:t>
            </a:r>
            <a:r>
              <a:rPr lang="en-US" altLang="ko-KR" sz="1700" b="1" i="0" u="none" strike="noStrike" dirty="0">
                <a:solidFill>
                  <a:srgbClr val="000000"/>
                </a:solidFill>
                <a:ea typeface="Pretendard Regular"/>
              </a:rPr>
              <a:t>~~</a:t>
            </a:r>
            <a:endParaRPr lang="ko-KR" sz="1700" b="1" i="0" u="none" strike="noStrike" dirty="0">
              <a:solidFill>
                <a:srgbClr val="000000"/>
              </a:solidFill>
              <a:ea typeface="Pretendard Regular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200" y="609600"/>
            <a:ext cx="1320800" cy="393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061200" y="711200"/>
            <a:ext cx="1295400" cy="203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1100" b="1" i="0" u="none" strike="noStrike" dirty="0">
                <a:solidFill>
                  <a:srgbClr val="000000"/>
                </a:solidFill>
                <a:ea typeface="Pretendard Regular"/>
              </a:rPr>
              <a:t>사후</a:t>
            </a:r>
            <a:endParaRPr lang="en-US" sz="1100" b="1" i="0" u="none" strike="noStrike" dirty="0">
              <a:solidFill>
                <a:srgbClr val="000000"/>
              </a:solidFill>
              <a:latin typeface="Pretendard Regular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1104900"/>
            <a:ext cx="2019300" cy="609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700" y="431800"/>
            <a:ext cx="774700" cy="52070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79976" y="2328584"/>
            <a:ext cx="5605670" cy="3587262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1268596" y="6144446"/>
            <a:ext cx="593390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b="1" dirty="0"/>
              <a:t>[</a:t>
            </a:r>
            <a:r>
              <a:rPr lang="ko-KR" altLang="en-US" sz="2000" b="1" dirty="0"/>
              <a:t>활동</a:t>
            </a:r>
            <a:r>
              <a:rPr lang="en-US" altLang="ko-KR" sz="2000" b="1" dirty="0"/>
              <a:t>1</a:t>
            </a:r>
            <a:r>
              <a:rPr lang="en-US" altLang="ko-KR" dirty="0"/>
              <a:t>]</a:t>
            </a:r>
          </a:p>
          <a:p>
            <a:r>
              <a:rPr lang="en-US" altLang="ko-KR" dirty="0"/>
              <a:t>    ‘</a:t>
            </a:r>
            <a:r>
              <a:rPr lang="ko-KR" altLang="en-US" dirty="0"/>
              <a:t>꿀벌</a:t>
            </a:r>
            <a:r>
              <a:rPr lang="en-US" altLang="ko-KR" dirty="0"/>
              <a:t>’ </a:t>
            </a:r>
            <a:r>
              <a:rPr lang="ko-KR" altLang="en-US" dirty="0" err="1"/>
              <a:t>모자쓰고</a:t>
            </a:r>
            <a:r>
              <a:rPr lang="ko-KR" altLang="en-US" dirty="0"/>
              <a:t> 꽃에 날아든 한 마리 벌로 </a:t>
            </a:r>
            <a:r>
              <a:rPr lang="ko-KR" altLang="en-US" dirty="0" err="1"/>
              <a:t>변신해보기</a:t>
            </a:r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1268596" y="7071584"/>
            <a:ext cx="582843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b="1" dirty="0"/>
              <a:t>[</a:t>
            </a:r>
            <a:r>
              <a:rPr lang="ko-KR" altLang="en-US" sz="2000" b="1" dirty="0"/>
              <a:t>활동</a:t>
            </a:r>
            <a:r>
              <a:rPr lang="en-US" altLang="ko-KR" sz="2000" b="1" dirty="0"/>
              <a:t>2] </a:t>
            </a:r>
          </a:p>
          <a:p>
            <a:pPr marL="285750" indent="-285750">
              <a:buFont typeface="Wingdings" panose="05000000000000000000" pitchFamily="2" charset="2"/>
              <a:buChar char="u"/>
            </a:pPr>
            <a:endParaRPr lang="en-US" altLang="ko-KR" dirty="0"/>
          </a:p>
          <a:p>
            <a:r>
              <a:rPr lang="en-US" altLang="ko-KR" dirty="0"/>
              <a:t>  1. </a:t>
            </a:r>
            <a:r>
              <a:rPr lang="ko-KR" altLang="en-US" dirty="0" err="1"/>
              <a:t>앵커되어</a:t>
            </a:r>
            <a:r>
              <a:rPr lang="ko-KR" altLang="en-US" dirty="0"/>
              <a:t> 우리학교 숲 정원  홍보하기</a:t>
            </a:r>
            <a:endParaRPr lang="en-US" altLang="ko-KR" dirty="0"/>
          </a:p>
          <a:p>
            <a:r>
              <a:rPr lang="en-US" altLang="ko-KR" dirty="0"/>
              <a:t>  2. </a:t>
            </a:r>
            <a:r>
              <a:rPr lang="ko-KR" altLang="en-US" dirty="0"/>
              <a:t>꿀벌이 되어 다른 동물과 인터뷰 하기</a:t>
            </a:r>
            <a:endParaRPr lang="en-US" altLang="ko-KR" dirty="0"/>
          </a:p>
        </p:txBody>
      </p:sp>
      <p:sp>
        <p:nvSpPr>
          <p:cNvPr id="28" name="직사각형 27"/>
          <p:cNvSpPr/>
          <p:nvPr/>
        </p:nvSpPr>
        <p:spPr>
          <a:xfrm>
            <a:off x="1258102" y="8479500"/>
            <a:ext cx="59339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b="1" dirty="0"/>
              <a:t>[</a:t>
            </a:r>
            <a:r>
              <a:rPr lang="ko-KR" altLang="en-US" sz="2000" b="1" dirty="0"/>
              <a:t>활동</a:t>
            </a:r>
            <a:r>
              <a:rPr lang="en-US" altLang="ko-KR" sz="2000" b="1" dirty="0"/>
              <a:t>3</a:t>
            </a:r>
            <a:r>
              <a:rPr lang="en-US" altLang="ko-KR" dirty="0"/>
              <a:t>]</a:t>
            </a:r>
          </a:p>
          <a:p>
            <a:r>
              <a:rPr lang="en-US" altLang="ko-KR" dirty="0"/>
              <a:t>   </a:t>
            </a:r>
            <a:r>
              <a:rPr lang="ko-KR" altLang="en-US" dirty="0"/>
              <a:t> 소리</a:t>
            </a:r>
            <a:r>
              <a:rPr lang="en-US" altLang="ko-KR" dirty="0"/>
              <a:t>, </a:t>
            </a:r>
            <a:r>
              <a:rPr lang="ko-KR" altLang="en-US" dirty="0" err="1"/>
              <a:t>향기등을</a:t>
            </a:r>
            <a:r>
              <a:rPr lang="ko-KR" altLang="en-US" dirty="0"/>
              <a:t> 느끼며 </a:t>
            </a:r>
            <a:r>
              <a:rPr lang="ko-KR" altLang="en-US" dirty="0" err="1"/>
              <a:t>숲정원을</a:t>
            </a:r>
            <a:r>
              <a:rPr lang="ko-KR" altLang="en-US" dirty="0"/>
              <a:t> 걸으며  </a:t>
            </a:r>
            <a:r>
              <a:rPr lang="en-US" altLang="ko-KR" dirty="0"/>
              <a:t> </a:t>
            </a:r>
            <a:r>
              <a:rPr lang="ko-KR" altLang="en-US" dirty="0"/>
              <a:t>꽃</a:t>
            </a:r>
            <a:r>
              <a:rPr lang="en-US" altLang="ko-KR" dirty="0"/>
              <a:t>,</a:t>
            </a:r>
            <a:r>
              <a:rPr lang="ko-KR" altLang="en-US" dirty="0"/>
              <a:t> 곤충들과</a:t>
            </a:r>
            <a:endParaRPr lang="en-US" altLang="ko-KR" dirty="0"/>
          </a:p>
          <a:p>
            <a:r>
              <a:rPr lang="en-US" altLang="ko-KR" dirty="0"/>
              <a:t>    </a:t>
            </a:r>
            <a:r>
              <a:rPr lang="ko-KR" altLang="en-US" dirty="0" err="1"/>
              <a:t>대화해보기</a:t>
            </a:r>
            <a:endParaRPr lang="en-US" altLang="ko-KR" dirty="0"/>
          </a:p>
        </p:txBody>
      </p:sp>
      <p:sp>
        <p:nvSpPr>
          <p:cNvPr id="29" name="직사각형 28"/>
          <p:cNvSpPr/>
          <p:nvPr/>
        </p:nvSpPr>
        <p:spPr>
          <a:xfrm>
            <a:off x="1196674" y="9637250"/>
            <a:ext cx="63078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b="1" dirty="0"/>
              <a:t>[</a:t>
            </a:r>
            <a:r>
              <a:rPr lang="ko-KR" altLang="en-US" sz="2000" b="1" dirty="0"/>
              <a:t>활동</a:t>
            </a:r>
            <a:r>
              <a:rPr lang="en-US" altLang="ko-KR" sz="2000" b="1" dirty="0"/>
              <a:t>4</a:t>
            </a:r>
            <a:r>
              <a:rPr lang="en-US" altLang="ko-KR" dirty="0"/>
              <a:t>]</a:t>
            </a:r>
          </a:p>
          <a:p>
            <a:r>
              <a:rPr lang="en-US" altLang="ko-KR" dirty="0"/>
              <a:t>      </a:t>
            </a:r>
            <a:r>
              <a:rPr lang="ko-KR" altLang="en-US" dirty="0"/>
              <a:t>학교 정원에 있는 식물 사진 찍어보고 스케치하고 </a:t>
            </a:r>
            <a:r>
              <a:rPr lang="ko-KR" altLang="en-US" dirty="0" err="1"/>
              <a:t>느낀점</a:t>
            </a:r>
            <a:endParaRPr lang="en-US" altLang="ko-KR" dirty="0"/>
          </a:p>
          <a:p>
            <a:r>
              <a:rPr lang="en-US" altLang="ko-KR" dirty="0"/>
              <a:t>    </a:t>
            </a:r>
            <a:r>
              <a:rPr lang="ko-KR" altLang="en-US" dirty="0"/>
              <a:t>공유하기</a:t>
            </a:r>
          </a:p>
        </p:txBody>
      </p:sp>
    </p:spTree>
    <p:extLst>
      <p:ext uri="{BB962C8B-B14F-4D97-AF65-F5344CB8AC3E}">
        <p14:creationId xmlns:p14="http://schemas.microsoft.com/office/powerpoint/2010/main" val="2071065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202</Words>
  <Application>Microsoft Office PowerPoint</Application>
  <PresentationFormat>사용자 지정</PresentationFormat>
  <Paragraphs>37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Wingdings</vt:lpstr>
      <vt:lpstr>Calibri</vt:lpstr>
      <vt:lpstr>Arial</vt:lpstr>
      <vt:lpstr>맑은 고딕</vt:lpstr>
      <vt:lpstr>Pretendard Regular</vt:lpstr>
      <vt:lpstr>Office Theme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User</cp:lastModifiedBy>
  <cp:revision>67</cp:revision>
  <dcterms:created xsi:type="dcterms:W3CDTF">2006-08-16T00:00:00Z</dcterms:created>
  <dcterms:modified xsi:type="dcterms:W3CDTF">2024-10-16T00:43:24Z</dcterms:modified>
</cp:coreProperties>
</file>