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61" r:id="rId3"/>
  </p:sldIdLst>
  <p:sldSz cx="8483600" cy="12001500"/>
  <p:notesSz cx="6858000" cy="9144000"/>
  <p:embeddedFontLst>
    <p:embeddedFont>
      <p:font typeface="Pretendard Regular" panose="020B0600000101010101" charset="-127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HY견명조" panose="02030600000101010101" pitchFamily="18" charset="-127"/>
      <p:regular r:id="rId9"/>
    </p:embeddedFont>
    <p:embeddedFont>
      <p:font typeface="맑은 고딕" panose="020B0503020000020004" pitchFamily="50" charset="-127"/>
      <p:regular r:id="rId10"/>
      <p:bold r:id="rId11"/>
    </p:embeddedFont>
    <p:embeddedFont>
      <p:font typeface="한컴산뜻돋움" panose="02000000000000000000" pitchFamily="2" charset="-127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PC" initials="P" lastIdx="1" clrIdx="1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315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5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A762B58-E4FD-402E-B0C9-7261637C7DBD}"/>
              </a:ext>
            </a:extLst>
          </p:cNvPr>
          <p:cNvSpPr txBox="1"/>
          <p:nvPr/>
        </p:nvSpPr>
        <p:spPr>
          <a:xfrm>
            <a:off x="2277093" y="1157505"/>
            <a:ext cx="3037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속상해 </a:t>
            </a:r>
            <a:r>
              <a:rPr lang="ko-KR" altLang="en-US" sz="2800" b="1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카우</a:t>
            </a:r>
            <a:endParaRPr lang="ko-KR" altLang="en-US" sz="2800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7DE6F19D-922D-496A-8738-C79EDFA8907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60801" y="2341465"/>
            <a:ext cx="3192876" cy="2837443"/>
          </a:xfrm>
          <a:prstGeom prst="rect">
            <a:avLst/>
          </a:prstGeom>
        </p:spPr>
      </p:pic>
      <p:sp>
        <p:nvSpPr>
          <p:cNvPr id="24" name="말풍선: 타원형 23">
            <a:extLst>
              <a:ext uri="{FF2B5EF4-FFF2-40B4-BE49-F238E27FC236}">
                <a16:creationId xmlns:a16="http://schemas.microsoft.com/office/drawing/2014/main" id="{68B9F082-ACF9-457C-8DB9-A55502984E69}"/>
              </a:ext>
            </a:extLst>
          </p:cNvPr>
          <p:cNvSpPr/>
          <p:nvPr/>
        </p:nvSpPr>
        <p:spPr>
          <a:xfrm rot="19304251">
            <a:off x="941413" y="2317433"/>
            <a:ext cx="3228348" cy="2167227"/>
          </a:xfrm>
          <a:prstGeom prst="wedgeEllipseCallout">
            <a:avLst>
              <a:gd name="adj1" fmla="val 38267"/>
              <a:gd name="adj2" fmla="val 10833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tx2">
                    <a:lumMod val="7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내가  온실 가스의 주범이라고</a:t>
            </a:r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  <a:r>
              <a:rPr lang="ko-KR" altLang="en-US" sz="2400" b="1" dirty="0">
                <a:solidFill>
                  <a:schemeClr val="tx2">
                    <a:lumMod val="7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en-US" altLang="ko-KR" sz="2400" b="1" dirty="0">
              <a:solidFill>
                <a:schemeClr val="tx2">
                  <a:lumMod val="75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/>
            <a:r>
              <a:rPr lang="ko-KR" altLang="en-US" sz="2400" b="1" dirty="0" err="1">
                <a:solidFill>
                  <a:schemeClr val="tx2">
                    <a:lumMod val="7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리얼뤼</a:t>
            </a:r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~?</a:t>
            </a:r>
            <a:endParaRPr lang="ko-KR" altLang="en-US" sz="2400" b="1" dirty="0">
              <a:solidFill>
                <a:schemeClr val="tx2">
                  <a:lumMod val="75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2C4243-EC50-4176-B24F-681D94A464D0}"/>
              </a:ext>
            </a:extLst>
          </p:cNvPr>
          <p:cNvSpPr txBox="1"/>
          <p:nvPr/>
        </p:nvSpPr>
        <p:spPr>
          <a:xfrm>
            <a:off x="673082" y="5303812"/>
            <a:ext cx="722856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소가 늘어난 이유가 무엇일까요</a:t>
            </a:r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?</a:t>
            </a: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r>
              <a:rPr lang="ko-KR" altLang="en-US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소를 키우는데 왜 온실가스 배출이 많아 질까요</a:t>
            </a:r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?</a:t>
            </a: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r>
              <a:rPr lang="ko-KR" altLang="en-US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소가 먹는 사료와 온실 가스는 어떤 관계가 있을까요</a:t>
            </a:r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?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AA4FF338-CE3D-4874-BA12-25805480264B}"/>
              </a:ext>
            </a:extLst>
          </p:cNvPr>
          <p:cNvSpPr/>
          <p:nvPr/>
        </p:nvSpPr>
        <p:spPr>
          <a:xfrm>
            <a:off x="599955" y="9531585"/>
            <a:ext cx="7228570" cy="12051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325C1FC-6312-41C3-85A0-B46211C20F80}"/>
              </a:ext>
            </a:extLst>
          </p:cNvPr>
          <p:cNvSpPr/>
          <p:nvPr/>
        </p:nvSpPr>
        <p:spPr>
          <a:xfrm>
            <a:off x="617122" y="7638140"/>
            <a:ext cx="7228570" cy="1300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23C1DF80-3076-477C-A40E-3EA7C81D48CC}"/>
              </a:ext>
            </a:extLst>
          </p:cNvPr>
          <p:cNvSpPr/>
          <p:nvPr/>
        </p:nvSpPr>
        <p:spPr>
          <a:xfrm>
            <a:off x="599955" y="6038654"/>
            <a:ext cx="7228570" cy="10164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148" y="10975629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1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827" y="-330965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A762B58-E4FD-402E-B0C9-7261637C7DBD}"/>
              </a:ext>
            </a:extLst>
          </p:cNvPr>
          <p:cNvSpPr txBox="1"/>
          <p:nvPr/>
        </p:nvSpPr>
        <p:spPr>
          <a:xfrm>
            <a:off x="1549401" y="1157505"/>
            <a:ext cx="3764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똥</a:t>
            </a:r>
            <a:r>
              <a:rPr lang="en-US" altLang="ko-KR" sz="2800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! </a:t>
            </a:r>
            <a:r>
              <a:rPr lang="ko-KR" altLang="en-US" sz="2800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똥</a:t>
            </a:r>
            <a:r>
              <a:rPr lang="en-US" altLang="ko-KR" sz="2800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! </a:t>
            </a:r>
            <a:r>
              <a:rPr lang="ko-KR" altLang="en-US" sz="2800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맛있는 </a:t>
            </a:r>
            <a:r>
              <a:rPr lang="ko-KR" altLang="en-US" sz="2800" b="1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소똥</a:t>
            </a:r>
            <a:r>
              <a:rPr lang="en-US" altLang="ko-KR" sz="2800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!</a:t>
            </a:r>
            <a:endParaRPr lang="ko-KR" altLang="en-US" sz="2800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2C4243-EC50-4176-B24F-681D94A464D0}"/>
              </a:ext>
            </a:extLst>
          </p:cNvPr>
          <p:cNvSpPr txBox="1"/>
          <p:nvPr/>
        </p:nvSpPr>
        <p:spPr>
          <a:xfrm>
            <a:off x="699880" y="1859192"/>
            <a:ext cx="7228569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b="1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소똥과</a:t>
            </a:r>
            <a:r>
              <a:rPr lang="ko-KR" altLang="en-US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축사에 대해 여러분은 어떤 이미지를 가지고 있나요</a:t>
            </a:r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?</a:t>
            </a: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2. </a:t>
            </a:r>
            <a:r>
              <a:rPr lang="ko-KR" altLang="en-US" b="1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소똥을</a:t>
            </a:r>
            <a:r>
              <a:rPr lang="ko-KR" altLang="en-US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좋아하는 쇠똥구리는 어떤 역할을 할까요</a:t>
            </a:r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?</a:t>
            </a: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342900" indent="-342900">
              <a:buAutoNum type="arabicPeriod"/>
            </a:pPr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3. </a:t>
            </a:r>
            <a:r>
              <a:rPr lang="ko-KR" altLang="en-US" b="1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소똥을</a:t>
            </a:r>
            <a:r>
              <a:rPr lang="ko-KR" altLang="en-US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퇴비로 활용하였을 때 어떤 이점이 있을까요</a:t>
            </a:r>
            <a:r>
              <a:rPr lang="en-US" altLang="ko-KR" b="1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?</a:t>
            </a:r>
          </a:p>
          <a:p>
            <a:endParaRPr lang="en-US" altLang="ko-KR" b="1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endParaRPr lang="en-US" altLang="ko-KR" dirty="0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355C37F5-9E50-467B-B885-DC1FA045045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48305" y="6230048"/>
            <a:ext cx="3321375" cy="273715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16BC223A-C87B-492E-9E5A-98FBA20674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9880" y="2641716"/>
            <a:ext cx="3229851" cy="284303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88298EB-E472-413D-BDEF-E3466D1B52A6}"/>
              </a:ext>
            </a:extLst>
          </p:cNvPr>
          <p:cNvSpPr txBox="1"/>
          <p:nvPr/>
        </p:nvSpPr>
        <p:spPr>
          <a:xfrm>
            <a:off x="736600" y="11130184"/>
            <a:ext cx="3948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출처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주니토니</a:t>
            </a:r>
            <a:r>
              <a:rPr lang="ko-KR" altLang="en-US" sz="1200" dirty="0"/>
              <a:t> 쇠똥구리 동요</a:t>
            </a:r>
            <a:r>
              <a:rPr lang="en-US" altLang="ko-KR" sz="1200" dirty="0"/>
              <a:t>(</a:t>
            </a:r>
            <a:r>
              <a:rPr lang="ko-KR" altLang="en-US" sz="1200" dirty="0"/>
              <a:t>유투브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F994ACCD-90CC-4ADE-9DC0-785E43A20637}"/>
              </a:ext>
            </a:extLst>
          </p:cNvPr>
          <p:cNvSpPr/>
          <p:nvPr/>
        </p:nvSpPr>
        <p:spPr>
          <a:xfrm>
            <a:off x="4085080" y="2641716"/>
            <a:ext cx="3784600" cy="28430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F2751DD1-833E-4F2A-A609-24D8BD883107}"/>
              </a:ext>
            </a:extLst>
          </p:cNvPr>
          <p:cNvSpPr/>
          <p:nvPr/>
        </p:nvSpPr>
        <p:spPr>
          <a:xfrm>
            <a:off x="640029" y="6157970"/>
            <a:ext cx="3784600" cy="28430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41A52FD7-9270-4267-90B4-C22109BC2481}"/>
              </a:ext>
            </a:extLst>
          </p:cNvPr>
          <p:cNvSpPr/>
          <p:nvPr/>
        </p:nvSpPr>
        <p:spPr>
          <a:xfrm>
            <a:off x="641110" y="9663327"/>
            <a:ext cx="7228570" cy="13297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069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76</Words>
  <Application>Microsoft Office PowerPoint</Application>
  <PresentationFormat>사용자 지정</PresentationFormat>
  <Paragraphs>50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HY견명조</vt:lpstr>
      <vt:lpstr>한컴산뜻돋움</vt:lpstr>
      <vt:lpstr>Calibri</vt:lpstr>
      <vt:lpstr>Arial</vt:lpstr>
      <vt:lpstr>맑은 고딕</vt:lpstr>
      <vt:lpstr>Pretendard Regular</vt:lpstr>
      <vt:lpstr>Office Theme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User</cp:lastModifiedBy>
  <cp:revision>15</cp:revision>
  <dcterms:created xsi:type="dcterms:W3CDTF">2006-08-16T00:00:00Z</dcterms:created>
  <dcterms:modified xsi:type="dcterms:W3CDTF">2024-10-16T00:45:45Z</dcterms:modified>
</cp:coreProperties>
</file>